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28" d="100"/>
          <a:sy n="28" d="100"/>
        </p:scale>
        <p:origin x="1028" y="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78D97D-D2CE-4032-910E-89CDB296A68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A7678918-37CB-480C-B918-79B72630C2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7AA09E7-F5FE-43AA-8956-A7DB5CA7BDE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23BDD0-9AC1-40F3-B18E-E36D976CE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32DADBF-A75D-4CCF-8735-C9BA5E167E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596494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FF8F50E-268E-4190-8743-C4C41322429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8C88B66D-3449-44BF-B910-13FE0D2DAF2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6F75E28-968D-43D0-B553-215E6985F60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002C7BE-A181-41A1-B2D5-ABD5A48D9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345B2C4-4F7D-4BB3-96D6-0116133420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43056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1317F77C-7313-436D-AD6C-042B2EE5227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032AE979-AFEB-499F-9E90-CE4748DC52E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A5B5D34-1FB2-4FED-9BCC-48EE6EBFD3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E789DA9-1F87-4E02-83B3-50CA182D19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E3EFF59-1F83-4E9B-B0FB-0D65344130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54150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11CC3F2-B9C8-4E08-B2D4-AE5819A7A7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3D3896E-BE58-4A4E-8F08-40934E79321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26129E2-7079-4B1F-BDAF-B9A1C737F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17BCD54-2B4C-4899-B624-6E948A05E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ED30EC7-91BB-4102-8D9E-2B7C6A6815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0384811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340D387-6250-4C47-83B7-75BA9A5721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414919-E6EA-4CC0-AC16-267EA6323D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AA72475-AFBC-4B60-9BBE-5D56ABAC68D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6A18A8E-D87B-4A6F-9BF4-96BF6624A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DA20F9-B125-4E09-B990-1B18A8EE35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0272726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F240F5-6AE3-489D-A38F-9203236B9B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FFE0034-167E-437F-AE22-210E448839B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5DED845F-FC91-45BA-A644-E6658419A4EB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5E86CC44-D328-4343-B69D-48BDDA8F6F1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1BE839-069D-4A0E-921F-112577B4D7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76ED4BB8-B772-4F22-9F8C-66C4B13CD9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243201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B078D72-6A6D-4418-BDC6-ACA5A8B6BE8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321BCC4-82B5-4D45-B9A6-F3F4EBB935B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FFFF7789-64BD-4082-8B7E-6D1396885A5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6135198-3C7E-4AFA-A89C-183DE9714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F98C9F34-0485-4005-B314-7A44357DC33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6E5BBBC3-1B04-4713-A527-D689E9AE73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84E7A32A-26B4-4B02-B669-3DF25C0CA7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AF3AB76-92A8-4CF6-985E-CB12E01AD3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7911754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A413934-80C3-4AE7-9C03-0A8699BE6E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723CBCFD-0350-4020-A428-8321E2E3AA6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B2FF0304-02BC-4DAB-8785-6125A7F977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63F4CC02-D516-4DA5-8E1E-C3A74656CB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939240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24F0B6EE-74D1-42E9-9BA4-C7178079459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3839A60C-60E1-4835-9FE4-88EBF2A858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22E052D9-42F5-4D57-B57F-B177295413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52223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82F64C9-5B99-42B2-AA6A-12F97FDC157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56FDD0A-84CE-44DF-8DC9-1CCA3ECBC4E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9B03F34-4AA6-446E-8223-F648D446FB4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D04A45B-5764-4B95-BB56-3BCB4B1C01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3BC6749-F4C6-4B93-A3D7-2963169CBA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ABDE8AA5-B288-42B9-923C-8B9C389BF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834919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4E69E9A-E05E-457F-8C86-59B0C2B3A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D2E8225-8079-407C-8E0E-67BE9C267B5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9FF95BAD-C0E7-465B-98AE-836D7EFBCEB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AD7CAE1-1AB5-4763-AC33-80826A7175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08153F51-F645-4688-9FA4-47DAC088BF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EEBDF59-BFEF-45E9-BE46-D82C6A5B0A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291088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E2627A5-3A54-4199-840A-1E6D204789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C6179BB-1DFE-4C19-B512-7CC6D8EE013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363047E-C8FE-4687-A733-7B093192C74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FA3ABD-D901-4847-BAF7-66A1A5353D58}" type="datetimeFigureOut">
              <a:rPr lang="zh-CN" altLang="en-US" smtClean="0"/>
              <a:t>2020/7/25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D4993F0-292D-4B45-AF81-F5387F0D3F7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F37BAEC-B255-4937-AEB1-2E4C3885B12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CF64FAF-3D69-4D9F-BB77-DDA26B52272A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49580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2673EB0-27C0-4104-978A-75EBD5F4711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altLang="zh-CN" dirty="0"/>
              <a:t>Points collection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1B05E8A1-49B6-45AD-8E7A-2CCED0BC031B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zh-CN" dirty="0"/>
              <a:t>Shape  semantic </a:t>
            </a:r>
            <a:r>
              <a:rPr lang="en-US" altLang="zh-CN" dirty="0" err="1"/>
              <a:t>decompsition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2510224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F39A4B5-6F94-4CAB-BC4B-1F6B750BA40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265668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3C5673DB-09D3-4B9F-9394-EFB492B74B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089874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3A29F8D-0660-43B1-9387-1DB3EA88B6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Single shot/stage instance segmentation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FBB303F-0CD5-4456-B017-7AB2DAF33F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98775" y="2164166"/>
            <a:ext cx="4172801" cy="2571119"/>
          </a:xfrm>
          <a:prstGeom prst="rect">
            <a:avLst/>
          </a:prstGeo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9F9EBB9C-B240-4EE6-9AA5-D21CDCE9D782}"/>
              </a:ext>
            </a:extLst>
          </p:cNvPr>
          <p:cNvSpPr txBox="1"/>
          <p:nvPr/>
        </p:nvSpPr>
        <p:spPr>
          <a:xfrm>
            <a:off x="838200" y="2278516"/>
            <a:ext cx="144623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/>
              <a:t>TensorMask</a:t>
            </a:r>
            <a:endParaRPr lang="zh-CN" altLang="en-US" b="1" dirty="0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4AF93AE7-082B-4BD0-9AF7-D0119FC991A3}"/>
              </a:ext>
            </a:extLst>
          </p:cNvPr>
          <p:cNvSpPr txBox="1"/>
          <p:nvPr/>
        </p:nvSpPr>
        <p:spPr>
          <a:xfrm>
            <a:off x="6262252" y="2206907"/>
            <a:ext cx="12779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 err="1"/>
              <a:t>PolarMask</a:t>
            </a:r>
            <a:endParaRPr lang="zh-CN" altLang="en-US" b="1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B1D1355C-AB3F-4478-B53B-DBAAE251F9B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20595" y="2164166"/>
            <a:ext cx="2686188" cy="2800494"/>
          </a:xfrm>
          <a:prstGeom prst="rect">
            <a:avLst/>
          </a:prstGeom>
        </p:spPr>
      </p:pic>
      <p:sp>
        <p:nvSpPr>
          <p:cNvPr id="11" name="矩形 10">
            <a:extLst>
              <a:ext uri="{FF2B5EF4-FFF2-40B4-BE49-F238E27FC236}">
                <a16:creationId xmlns:a16="http://schemas.microsoft.com/office/drawing/2014/main" id="{B396EB87-D164-4D01-8BB5-99C1AD337C32}"/>
              </a:ext>
            </a:extLst>
          </p:cNvPr>
          <p:cNvSpPr/>
          <p:nvPr/>
        </p:nvSpPr>
        <p:spPr>
          <a:xfrm>
            <a:off x="838200" y="2887197"/>
            <a:ext cx="1431802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 err="1"/>
              <a:t>CenterMask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283915951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0F8CF038-D061-456A-B1FD-6168905F24D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865" t="40099" r="8892" b="3490"/>
          <a:stretch/>
        </p:blipFill>
        <p:spPr>
          <a:xfrm>
            <a:off x="2259500" y="995992"/>
            <a:ext cx="4757057" cy="2041513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CD89C33B-B4F3-4847-B784-54056688E9EE}"/>
              </a:ext>
            </a:extLst>
          </p:cNvPr>
          <p:cNvSpPr/>
          <p:nvPr/>
        </p:nvSpPr>
        <p:spPr>
          <a:xfrm>
            <a:off x="772234" y="995992"/>
            <a:ext cx="102944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altLang="zh-CN" b="1" dirty="0"/>
              <a:t>YOLACT</a:t>
            </a:r>
            <a:endParaRPr lang="zh-CN" altLang="en-US" b="1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EBA000A5-D6F8-461F-97F1-A6E48CF4B1E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59500" y="3320143"/>
            <a:ext cx="2863997" cy="3003704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BFDE9082-7F55-47C0-AE51-72659B1D8C5C}"/>
              </a:ext>
            </a:extLst>
          </p:cNvPr>
          <p:cNvSpPr txBox="1"/>
          <p:nvPr/>
        </p:nvSpPr>
        <p:spPr>
          <a:xfrm>
            <a:off x="772234" y="3320143"/>
            <a:ext cx="7713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SOLO</a:t>
            </a:r>
            <a:endParaRPr lang="zh-CN" altLang="en-US" b="1" dirty="0"/>
          </a:p>
        </p:txBody>
      </p:sp>
    </p:spTree>
    <p:extLst>
      <p:ext uri="{BB962C8B-B14F-4D97-AF65-F5344CB8AC3E}">
        <p14:creationId xmlns:p14="http://schemas.microsoft.com/office/powerpoint/2010/main" val="9839962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68760D5-4597-4A68-89D6-6A8A4368D73C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r="2914" b="59111"/>
          <a:stretch/>
        </p:blipFill>
        <p:spPr>
          <a:xfrm>
            <a:off x="2438400" y="0"/>
            <a:ext cx="7130143" cy="3130719"/>
          </a:xfrm>
          <a:prstGeom prst="rect">
            <a:avLst/>
          </a:prstGeom>
        </p:spPr>
      </p:pic>
      <p:sp>
        <p:nvSpPr>
          <p:cNvPr id="5" name="椭圆 4">
            <a:extLst>
              <a:ext uri="{FF2B5EF4-FFF2-40B4-BE49-F238E27FC236}">
                <a16:creationId xmlns:a16="http://schemas.microsoft.com/office/drawing/2014/main" id="{14E1A2F1-26BF-4239-BD49-D6305C6464E8}"/>
              </a:ext>
            </a:extLst>
          </p:cNvPr>
          <p:cNvSpPr>
            <a:spLocks noChangeAspect="1"/>
          </p:cNvSpPr>
          <p:nvPr/>
        </p:nvSpPr>
        <p:spPr>
          <a:xfrm>
            <a:off x="3941702" y="98605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E8441F4B-5AA9-4247-9A56-A23621DDA88F}"/>
              </a:ext>
            </a:extLst>
          </p:cNvPr>
          <p:cNvSpPr>
            <a:spLocks noChangeAspect="1"/>
          </p:cNvSpPr>
          <p:nvPr/>
        </p:nvSpPr>
        <p:spPr>
          <a:xfrm>
            <a:off x="3757715" y="126667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" name="椭圆 6">
            <a:extLst>
              <a:ext uri="{FF2B5EF4-FFF2-40B4-BE49-F238E27FC236}">
                <a16:creationId xmlns:a16="http://schemas.microsoft.com/office/drawing/2014/main" id="{E6746614-05B5-4374-B081-8693271E9D59}"/>
              </a:ext>
            </a:extLst>
          </p:cNvPr>
          <p:cNvSpPr>
            <a:spLocks noChangeAspect="1"/>
          </p:cNvSpPr>
          <p:nvPr/>
        </p:nvSpPr>
        <p:spPr>
          <a:xfrm>
            <a:off x="4103915" y="11705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" name="椭圆 7">
            <a:extLst>
              <a:ext uri="{FF2B5EF4-FFF2-40B4-BE49-F238E27FC236}">
                <a16:creationId xmlns:a16="http://schemas.microsoft.com/office/drawing/2014/main" id="{389A8636-1D42-4EE5-B0E7-3425D07886E3}"/>
              </a:ext>
            </a:extLst>
          </p:cNvPr>
          <p:cNvSpPr>
            <a:spLocks noChangeAspect="1"/>
          </p:cNvSpPr>
          <p:nvPr/>
        </p:nvSpPr>
        <p:spPr>
          <a:xfrm>
            <a:off x="4256315" y="13229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" name="椭圆 8">
            <a:extLst>
              <a:ext uri="{FF2B5EF4-FFF2-40B4-BE49-F238E27FC236}">
                <a16:creationId xmlns:a16="http://schemas.microsoft.com/office/drawing/2014/main" id="{BF444D37-CF19-4C77-A512-A0BE526E8D2D}"/>
              </a:ext>
            </a:extLst>
          </p:cNvPr>
          <p:cNvSpPr>
            <a:spLocks noChangeAspect="1"/>
          </p:cNvSpPr>
          <p:nvPr/>
        </p:nvSpPr>
        <p:spPr>
          <a:xfrm>
            <a:off x="4536430" y="140790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" name="椭圆 9">
            <a:extLst>
              <a:ext uri="{FF2B5EF4-FFF2-40B4-BE49-F238E27FC236}">
                <a16:creationId xmlns:a16="http://schemas.microsoft.com/office/drawing/2014/main" id="{9F21CCCC-6E15-4177-ACC6-36E67A8A0173}"/>
              </a:ext>
            </a:extLst>
          </p:cNvPr>
          <p:cNvSpPr>
            <a:spLocks noChangeAspect="1"/>
          </p:cNvSpPr>
          <p:nvPr/>
        </p:nvSpPr>
        <p:spPr>
          <a:xfrm>
            <a:off x="4561115" y="16277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椭圆 10">
            <a:extLst>
              <a:ext uri="{FF2B5EF4-FFF2-40B4-BE49-F238E27FC236}">
                <a16:creationId xmlns:a16="http://schemas.microsoft.com/office/drawing/2014/main" id="{C8723ECC-BE87-4F14-A108-7647364BB172}"/>
              </a:ext>
            </a:extLst>
          </p:cNvPr>
          <p:cNvSpPr>
            <a:spLocks noChangeAspect="1"/>
          </p:cNvSpPr>
          <p:nvPr/>
        </p:nvSpPr>
        <p:spPr>
          <a:xfrm>
            <a:off x="4484529" y="233097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" name="椭圆 11">
            <a:extLst>
              <a:ext uri="{FF2B5EF4-FFF2-40B4-BE49-F238E27FC236}">
                <a16:creationId xmlns:a16="http://schemas.microsoft.com/office/drawing/2014/main" id="{519AD43B-4BE8-453A-BE88-A8B575D490F4}"/>
              </a:ext>
            </a:extLst>
          </p:cNvPr>
          <p:cNvSpPr>
            <a:spLocks noChangeAspect="1"/>
          </p:cNvSpPr>
          <p:nvPr/>
        </p:nvSpPr>
        <p:spPr>
          <a:xfrm>
            <a:off x="4865915" y="19325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3" name="椭圆 12">
            <a:extLst>
              <a:ext uri="{FF2B5EF4-FFF2-40B4-BE49-F238E27FC236}">
                <a16:creationId xmlns:a16="http://schemas.microsoft.com/office/drawing/2014/main" id="{14976EAD-038C-43E9-ACA9-A6FDBCB67BAC}"/>
              </a:ext>
            </a:extLst>
          </p:cNvPr>
          <p:cNvSpPr>
            <a:spLocks noChangeAspect="1"/>
          </p:cNvSpPr>
          <p:nvPr/>
        </p:nvSpPr>
        <p:spPr>
          <a:xfrm>
            <a:off x="4926556" y="116605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椭圆 13">
            <a:extLst>
              <a:ext uri="{FF2B5EF4-FFF2-40B4-BE49-F238E27FC236}">
                <a16:creationId xmlns:a16="http://schemas.microsoft.com/office/drawing/2014/main" id="{E296BC76-11CB-4F56-976B-DD8672C38F46}"/>
              </a:ext>
            </a:extLst>
          </p:cNvPr>
          <p:cNvSpPr>
            <a:spLocks noChangeAspect="1"/>
          </p:cNvSpPr>
          <p:nvPr/>
        </p:nvSpPr>
        <p:spPr>
          <a:xfrm>
            <a:off x="3505200" y="10181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5" name="椭圆 14">
            <a:extLst>
              <a:ext uri="{FF2B5EF4-FFF2-40B4-BE49-F238E27FC236}">
                <a16:creationId xmlns:a16="http://schemas.microsoft.com/office/drawing/2014/main" id="{4D454267-AC78-49CD-B5A2-BDB4E8DBFE38}"/>
              </a:ext>
            </a:extLst>
          </p:cNvPr>
          <p:cNvSpPr>
            <a:spLocks noChangeAspect="1"/>
          </p:cNvSpPr>
          <p:nvPr/>
        </p:nvSpPr>
        <p:spPr>
          <a:xfrm>
            <a:off x="3526586" y="146229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6" name="椭圆 15">
            <a:extLst>
              <a:ext uri="{FF2B5EF4-FFF2-40B4-BE49-F238E27FC236}">
                <a16:creationId xmlns:a16="http://schemas.microsoft.com/office/drawing/2014/main" id="{0F3936A8-8AFB-4D7E-A30D-FC530D0AF487}"/>
              </a:ext>
            </a:extLst>
          </p:cNvPr>
          <p:cNvSpPr>
            <a:spLocks noChangeAspect="1"/>
          </p:cNvSpPr>
          <p:nvPr/>
        </p:nvSpPr>
        <p:spPr>
          <a:xfrm>
            <a:off x="3709115" y="184292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7" name="椭圆 16">
            <a:extLst>
              <a:ext uri="{FF2B5EF4-FFF2-40B4-BE49-F238E27FC236}">
                <a16:creationId xmlns:a16="http://schemas.microsoft.com/office/drawing/2014/main" id="{53518F94-1CEB-4E06-8299-8496F2CB98FA}"/>
              </a:ext>
            </a:extLst>
          </p:cNvPr>
          <p:cNvSpPr>
            <a:spLocks noChangeAspect="1"/>
          </p:cNvSpPr>
          <p:nvPr/>
        </p:nvSpPr>
        <p:spPr>
          <a:xfrm>
            <a:off x="3962400" y="14753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8" name="椭圆 17">
            <a:extLst>
              <a:ext uri="{FF2B5EF4-FFF2-40B4-BE49-F238E27FC236}">
                <a16:creationId xmlns:a16="http://schemas.microsoft.com/office/drawing/2014/main" id="{636F2282-4623-4073-87CD-9C4BCD46DEBF}"/>
              </a:ext>
            </a:extLst>
          </p:cNvPr>
          <p:cNvSpPr>
            <a:spLocks noChangeAspect="1"/>
          </p:cNvSpPr>
          <p:nvPr/>
        </p:nvSpPr>
        <p:spPr>
          <a:xfrm>
            <a:off x="3679758" y="239682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9" name="椭圆 18">
            <a:extLst>
              <a:ext uri="{FF2B5EF4-FFF2-40B4-BE49-F238E27FC236}">
                <a16:creationId xmlns:a16="http://schemas.microsoft.com/office/drawing/2014/main" id="{2C16A8B1-5D82-47B5-81EB-E0A2A367D43C}"/>
              </a:ext>
            </a:extLst>
          </p:cNvPr>
          <p:cNvSpPr>
            <a:spLocks noChangeAspect="1"/>
          </p:cNvSpPr>
          <p:nvPr/>
        </p:nvSpPr>
        <p:spPr>
          <a:xfrm>
            <a:off x="4267200" y="17801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0" name="椭圆 19">
            <a:extLst>
              <a:ext uri="{FF2B5EF4-FFF2-40B4-BE49-F238E27FC236}">
                <a16:creationId xmlns:a16="http://schemas.microsoft.com/office/drawing/2014/main" id="{2EBC0A24-CBAD-405B-80F3-08C309C3FB67}"/>
              </a:ext>
            </a:extLst>
          </p:cNvPr>
          <p:cNvSpPr>
            <a:spLocks noChangeAspect="1"/>
          </p:cNvSpPr>
          <p:nvPr/>
        </p:nvSpPr>
        <p:spPr>
          <a:xfrm>
            <a:off x="4662000" y="114951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1" name="椭圆 20">
            <a:extLst>
              <a:ext uri="{FF2B5EF4-FFF2-40B4-BE49-F238E27FC236}">
                <a16:creationId xmlns:a16="http://schemas.microsoft.com/office/drawing/2014/main" id="{77893548-8D30-46B7-B602-142000E6712D}"/>
              </a:ext>
            </a:extLst>
          </p:cNvPr>
          <p:cNvSpPr>
            <a:spLocks noChangeAspect="1"/>
          </p:cNvSpPr>
          <p:nvPr/>
        </p:nvSpPr>
        <p:spPr>
          <a:xfrm>
            <a:off x="4572000" y="20849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2" name="椭圆 21">
            <a:extLst>
              <a:ext uri="{FF2B5EF4-FFF2-40B4-BE49-F238E27FC236}">
                <a16:creationId xmlns:a16="http://schemas.microsoft.com/office/drawing/2014/main" id="{462A77AF-BF16-4525-A32A-E0296A4B60DB}"/>
              </a:ext>
            </a:extLst>
          </p:cNvPr>
          <p:cNvSpPr>
            <a:spLocks noChangeAspect="1"/>
          </p:cNvSpPr>
          <p:nvPr/>
        </p:nvSpPr>
        <p:spPr>
          <a:xfrm>
            <a:off x="4724400" y="22373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3" name="椭圆 22">
            <a:extLst>
              <a:ext uri="{FF2B5EF4-FFF2-40B4-BE49-F238E27FC236}">
                <a16:creationId xmlns:a16="http://schemas.microsoft.com/office/drawing/2014/main" id="{A0F9EA43-A239-4287-9930-062FCB602825}"/>
              </a:ext>
            </a:extLst>
          </p:cNvPr>
          <p:cNvSpPr>
            <a:spLocks noChangeAspect="1"/>
          </p:cNvSpPr>
          <p:nvPr/>
        </p:nvSpPr>
        <p:spPr>
          <a:xfrm>
            <a:off x="3635444" y="76740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4" name="椭圆 23">
            <a:extLst>
              <a:ext uri="{FF2B5EF4-FFF2-40B4-BE49-F238E27FC236}">
                <a16:creationId xmlns:a16="http://schemas.microsoft.com/office/drawing/2014/main" id="{D79041B4-BDB8-458A-A360-46A2ACC7B8E9}"/>
              </a:ext>
            </a:extLst>
          </p:cNvPr>
          <p:cNvSpPr>
            <a:spLocks noChangeAspect="1"/>
          </p:cNvSpPr>
          <p:nvPr/>
        </p:nvSpPr>
        <p:spPr>
          <a:xfrm>
            <a:off x="4103915" y="11705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5" name="椭圆 24">
            <a:extLst>
              <a:ext uri="{FF2B5EF4-FFF2-40B4-BE49-F238E27FC236}">
                <a16:creationId xmlns:a16="http://schemas.microsoft.com/office/drawing/2014/main" id="{60484EB3-4EE5-4668-8982-503A2844C582}"/>
              </a:ext>
            </a:extLst>
          </p:cNvPr>
          <p:cNvSpPr>
            <a:spLocks noChangeAspect="1"/>
          </p:cNvSpPr>
          <p:nvPr/>
        </p:nvSpPr>
        <p:spPr>
          <a:xfrm>
            <a:off x="3836444" y="207371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6" name="椭圆 25">
            <a:extLst>
              <a:ext uri="{FF2B5EF4-FFF2-40B4-BE49-F238E27FC236}">
                <a16:creationId xmlns:a16="http://schemas.microsoft.com/office/drawing/2014/main" id="{E81CCFA2-C218-4057-9F39-3B19B3F5C2EE}"/>
              </a:ext>
            </a:extLst>
          </p:cNvPr>
          <p:cNvSpPr>
            <a:spLocks noChangeAspect="1"/>
          </p:cNvSpPr>
          <p:nvPr/>
        </p:nvSpPr>
        <p:spPr>
          <a:xfrm>
            <a:off x="4550421" y="264049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2B5109DE-F7A4-4003-977C-9F6B39187680}"/>
              </a:ext>
            </a:extLst>
          </p:cNvPr>
          <p:cNvSpPr>
            <a:spLocks noChangeAspect="1"/>
          </p:cNvSpPr>
          <p:nvPr/>
        </p:nvSpPr>
        <p:spPr>
          <a:xfrm>
            <a:off x="4256315" y="210750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1829BBA-C588-41D0-B885-3A61064C6FD5}"/>
              </a:ext>
            </a:extLst>
          </p:cNvPr>
          <p:cNvSpPr>
            <a:spLocks noChangeAspect="1"/>
          </p:cNvSpPr>
          <p:nvPr/>
        </p:nvSpPr>
        <p:spPr>
          <a:xfrm>
            <a:off x="4070486" y="200841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971EF243-113D-4644-867F-AB7A380C35F2}"/>
              </a:ext>
            </a:extLst>
          </p:cNvPr>
          <p:cNvSpPr>
            <a:spLocks noChangeAspect="1"/>
          </p:cNvSpPr>
          <p:nvPr/>
        </p:nvSpPr>
        <p:spPr>
          <a:xfrm>
            <a:off x="4509600" y="188762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0" name="椭圆 29">
            <a:extLst>
              <a:ext uri="{FF2B5EF4-FFF2-40B4-BE49-F238E27FC236}">
                <a16:creationId xmlns:a16="http://schemas.microsoft.com/office/drawing/2014/main" id="{E27BADAB-764F-48A6-A830-F97684F5F0F6}"/>
              </a:ext>
            </a:extLst>
          </p:cNvPr>
          <p:cNvSpPr>
            <a:spLocks noChangeAspect="1"/>
          </p:cNvSpPr>
          <p:nvPr/>
        </p:nvSpPr>
        <p:spPr>
          <a:xfrm>
            <a:off x="3799115" y="268550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C20710EC-5210-4CAE-BE65-9FBCE07B5EE7}"/>
              </a:ext>
            </a:extLst>
          </p:cNvPr>
          <p:cNvSpPr>
            <a:spLocks noChangeAspect="1"/>
          </p:cNvSpPr>
          <p:nvPr/>
        </p:nvSpPr>
        <p:spPr>
          <a:xfrm>
            <a:off x="4166315" y="267821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6499D7F7-A16C-4BDA-B396-4D29E07AA055}"/>
              </a:ext>
            </a:extLst>
          </p:cNvPr>
          <p:cNvSpPr>
            <a:spLocks noChangeAspect="1"/>
          </p:cNvSpPr>
          <p:nvPr/>
        </p:nvSpPr>
        <p:spPr>
          <a:xfrm>
            <a:off x="4228715" y="85487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6AB0E7D7-2B7D-4973-9788-E4DEFBCC99C5}"/>
              </a:ext>
            </a:extLst>
          </p:cNvPr>
          <p:cNvSpPr>
            <a:spLocks noChangeAspect="1"/>
          </p:cNvSpPr>
          <p:nvPr/>
        </p:nvSpPr>
        <p:spPr>
          <a:xfrm>
            <a:off x="3875316" y="180444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AC3136A6-33AE-4CF1-A2AF-EF98ECA8DAD3}"/>
              </a:ext>
            </a:extLst>
          </p:cNvPr>
          <p:cNvSpPr>
            <a:spLocks noChangeAspect="1"/>
          </p:cNvSpPr>
          <p:nvPr/>
        </p:nvSpPr>
        <p:spPr>
          <a:xfrm>
            <a:off x="4245430" y="240064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94105E6B-A269-4D06-86DD-6EEC68515E10}"/>
              </a:ext>
            </a:extLst>
          </p:cNvPr>
          <p:cNvSpPr>
            <a:spLocks noChangeAspect="1"/>
          </p:cNvSpPr>
          <p:nvPr/>
        </p:nvSpPr>
        <p:spPr>
          <a:xfrm>
            <a:off x="4016444" y="226273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6" name="椭圆 35">
            <a:extLst>
              <a:ext uri="{FF2B5EF4-FFF2-40B4-BE49-F238E27FC236}">
                <a16:creationId xmlns:a16="http://schemas.microsoft.com/office/drawing/2014/main" id="{83032169-53E4-403A-BB51-B6EE07FAB081}"/>
              </a:ext>
            </a:extLst>
          </p:cNvPr>
          <p:cNvSpPr>
            <a:spLocks noChangeAspect="1"/>
          </p:cNvSpPr>
          <p:nvPr/>
        </p:nvSpPr>
        <p:spPr>
          <a:xfrm>
            <a:off x="4397444" y="112696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7" name="椭圆 36">
            <a:extLst>
              <a:ext uri="{FF2B5EF4-FFF2-40B4-BE49-F238E27FC236}">
                <a16:creationId xmlns:a16="http://schemas.microsoft.com/office/drawing/2014/main" id="{CDE8F956-1460-4A62-9439-A1B273E6A262}"/>
              </a:ext>
            </a:extLst>
          </p:cNvPr>
          <p:cNvSpPr>
            <a:spLocks noChangeAspect="1"/>
          </p:cNvSpPr>
          <p:nvPr/>
        </p:nvSpPr>
        <p:spPr>
          <a:xfrm>
            <a:off x="4865915" y="234111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8" name="椭圆 37">
            <a:extLst>
              <a:ext uri="{FF2B5EF4-FFF2-40B4-BE49-F238E27FC236}">
                <a16:creationId xmlns:a16="http://schemas.microsoft.com/office/drawing/2014/main" id="{1A2FFB99-D685-4A6C-AC47-522F821B998B}"/>
              </a:ext>
            </a:extLst>
          </p:cNvPr>
          <p:cNvSpPr>
            <a:spLocks noChangeAspect="1"/>
          </p:cNvSpPr>
          <p:nvPr/>
        </p:nvSpPr>
        <p:spPr>
          <a:xfrm>
            <a:off x="4016444" y="274783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39" name="椭圆 38">
            <a:extLst>
              <a:ext uri="{FF2B5EF4-FFF2-40B4-BE49-F238E27FC236}">
                <a16:creationId xmlns:a16="http://schemas.microsoft.com/office/drawing/2014/main" id="{FD0A0F57-E8E9-47E0-BC60-68D3D3F68A5F}"/>
              </a:ext>
            </a:extLst>
          </p:cNvPr>
          <p:cNvSpPr>
            <a:spLocks noChangeAspect="1"/>
          </p:cNvSpPr>
          <p:nvPr/>
        </p:nvSpPr>
        <p:spPr>
          <a:xfrm>
            <a:off x="4825287" y="81930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0" name="椭圆 39">
            <a:extLst>
              <a:ext uri="{FF2B5EF4-FFF2-40B4-BE49-F238E27FC236}">
                <a16:creationId xmlns:a16="http://schemas.microsoft.com/office/drawing/2014/main" id="{9E0ABA47-E455-4CA0-ADA2-3425C6FFA7C8}"/>
              </a:ext>
            </a:extLst>
          </p:cNvPr>
          <p:cNvSpPr>
            <a:spLocks noChangeAspect="1"/>
          </p:cNvSpPr>
          <p:nvPr/>
        </p:nvSpPr>
        <p:spPr>
          <a:xfrm>
            <a:off x="3902915" y="249352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1" name="箭头: 右 40">
            <a:extLst>
              <a:ext uri="{FF2B5EF4-FFF2-40B4-BE49-F238E27FC236}">
                <a16:creationId xmlns:a16="http://schemas.microsoft.com/office/drawing/2014/main" id="{E7D38C7F-2662-4F2C-A3FD-E801B92AF786}"/>
              </a:ext>
            </a:extLst>
          </p:cNvPr>
          <p:cNvSpPr/>
          <p:nvPr/>
        </p:nvSpPr>
        <p:spPr>
          <a:xfrm>
            <a:off x="5453742" y="1451446"/>
            <a:ext cx="1099457" cy="425336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文本框 41">
            <a:extLst>
              <a:ext uri="{FF2B5EF4-FFF2-40B4-BE49-F238E27FC236}">
                <a16:creationId xmlns:a16="http://schemas.microsoft.com/office/drawing/2014/main" id="{D46839F3-1FE2-4E51-940C-C90CD0CC8DF3}"/>
              </a:ext>
            </a:extLst>
          </p:cNvPr>
          <p:cNvSpPr txBox="1"/>
          <p:nvPr/>
        </p:nvSpPr>
        <p:spPr>
          <a:xfrm>
            <a:off x="5671458" y="854874"/>
            <a:ext cx="367408" cy="58477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200" b="1" dirty="0"/>
              <a:t>?</a:t>
            </a:r>
            <a:endParaRPr lang="zh-CN" altLang="en-US" sz="3200" b="1" dirty="0"/>
          </a:p>
        </p:txBody>
      </p:sp>
      <p:pic>
        <p:nvPicPr>
          <p:cNvPr id="43" name="图片 42">
            <a:extLst>
              <a:ext uri="{FF2B5EF4-FFF2-40B4-BE49-F238E27FC236}">
                <a16:creationId xmlns:a16="http://schemas.microsoft.com/office/drawing/2014/main" id="{DA01E204-00E2-4187-8A66-BD77AA6CD0A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59472" b="59111"/>
          <a:stretch/>
        </p:blipFill>
        <p:spPr>
          <a:xfrm>
            <a:off x="1179344" y="3348297"/>
            <a:ext cx="2976472" cy="3130719"/>
          </a:xfrm>
          <a:prstGeom prst="rect">
            <a:avLst/>
          </a:prstGeom>
        </p:spPr>
      </p:pic>
      <p:sp>
        <p:nvSpPr>
          <p:cNvPr id="44" name="椭圆 43">
            <a:extLst>
              <a:ext uri="{FF2B5EF4-FFF2-40B4-BE49-F238E27FC236}">
                <a16:creationId xmlns:a16="http://schemas.microsoft.com/office/drawing/2014/main" id="{B3A5EF71-2D3F-489F-8159-BF0678A9947A}"/>
              </a:ext>
            </a:extLst>
          </p:cNvPr>
          <p:cNvSpPr>
            <a:spLocks noChangeAspect="1"/>
          </p:cNvSpPr>
          <p:nvPr/>
        </p:nvSpPr>
        <p:spPr>
          <a:xfrm>
            <a:off x="2682645" y="43343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5" name="椭圆 44">
            <a:extLst>
              <a:ext uri="{FF2B5EF4-FFF2-40B4-BE49-F238E27FC236}">
                <a16:creationId xmlns:a16="http://schemas.microsoft.com/office/drawing/2014/main" id="{07797B90-6EF0-42FD-BEA2-D13FC633DFE0}"/>
              </a:ext>
            </a:extLst>
          </p:cNvPr>
          <p:cNvSpPr>
            <a:spLocks noChangeAspect="1"/>
          </p:cNvSpPr>
          <p:nvPr/>
        </p:nvSpPr>
        <p:spPr>
          <a:xfrm>
            <a:off x="2498658" y="461497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6" name="椭圆 45">
            <a:extLst>
              <a:ext uri="{FF2B5EF4-FFF2-40B4-BE49-F238E27FC236}">
                <a16:creationId xmlns:a16="http://schemas.microsoft.com/office/drawing/2014/main" id="{9553F99D-0083-4587-B470-735A25C5EA45}"/>
              </a:ext>
            </a:extLst>
          </p:cNvPr>
          <p:cNvSpPr>
            <a:spLocks noChangeAspect="1"/>
          </p:cNvSpPr>
          <p:nvPr/>
        </p:nvSpPr>
        <p:spPr>
          <a:xfrm>
            <a:off x="2844858" y="45188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7" name="椭圆 46">
            <a:extLst>
              <a:ext uri="{FF2B5EF4-FFF2-40B4-BE49-F238E27FC236}">
                <a16:creationId xmlns:a16="http://schemas.microsoft.com/office/drawing/2014/main" id="{BB0EEC34-9294-4D8E-AB2B-E20DEB3B9495}"/>
              </a:ext>
            </a:extLst>
          </p:cNvPr>
          <p:cNvSpPr>
            <a:spLocks noChangeAspect="1"/>
          </p:cNvSpPr>
          <p:nvPr/>
        </p:nvSpPr>
        <p:spPr>
          <a:xfrm>
            <a:off x="2997258" y="46712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8" name="椭圆 47">
            <a:extLst>
              <a:ext uri="{FF2B5EF4-FFF2-40B4-BE49-F238E27FC236}">
                <a16:creationId xmlns:a16="http://schemas.microsoft.com/office/drawing/2014/main" id="{BEDE8BAD-9C0A-4AE8-BBCC-34C13951B131}"/>
              </a:ext>
            </a:extLst>
          </p:cNvPr>
          <p:cNvSpPr>
            <a:spLocks noChangeAspect="1"/>
          </p:cNvSpPr>
          <p:nvPr/>
        </p:nvSpPr>
        <p:spPr>
          <a:xfrm>
            <a:off x="3277373" y="47562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49" name="椭圆 48">
            <a:extLst>
              <a:ext uri="{FF2B5EF4-FFF2-40B4-BE49-F238E27FC236}">
                <a16:creationId xmlns:a16="http://schemas.microsoft.com/office/drawing/2014/main" id="{36BF3233-7DC8-477E-B965-590F74A651DD}"/>
              </a:ext>
            </a:extLst>
          </p:cNvPr>
          <p:cNvSpPr>
            <a:spLocks noChangeAspect="1"/>
          </p:cNvSpPr>
          <p:nvPr/>
        </p:nvSpPr>
        <p:spPr>
          <a:xfrm>
            <a:off x="3302058" y="49760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0" name="椭圆 49">
            <a:extLst>
              <a:ext uri="{FF2B5EF4-FFF2-40B4-BE49-F238E27FC236}">
                <a16:creationId xmlns:a16="http://schemas.microsoft.com/office/drawing/2014/main" id="{B1CFEB85-AFB4-4548-8062-7A9E5AD9EAA3}"/>
              </a:ext>
            </a:extLst>
          </p:cNvPr>
          <p:cNvSpPr>
            <a:spLocks noChangeAspect="1"/>
          </p:cNvSpPr>
          <p:nvPr/>
        </p:nvSpPr>
        <p:spPr>
          <a:xfrm>
            <a:off x="3225472" y="567927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1" name="椭圆 50">
            <a:extLst>
              <a:ext uri="{FF2B5EF4-FFF2-40B4-BE49-F238E27FC236}">
                <a16:creationId xmlns:a16="http://schemas.microsoft.com/office/drawing/2014/main" id="{91001B61-B1A4-494D-9498-2C9F87F42CD8}"/>
              </a:ext>
            </a:extLst>
          </p:cNvPr>
          <p:cNvSpPr>
            <a:spLocks noChangeAspect="1"/>
          </p:cNvSpPr>
          <p:nvPr/>
        </p:nvSpPr>
        <p:spPr>
          <a:xfrm>
            <a:off x="3606858" y="52808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2" name="椭圆 51">
            <a:extLst>
              <a:ext uri="{FF2B5EF4-FFF2-40B4-BE49-F238E27FC236}">
                <a16:creationId xmlns:a16="http://schemas.microsoft.com/office/drawing/2014/main" id="{E4D2B220-2C8D-4F74-9E55-7FAC7B6D8976}"/>
              </a:ext>
            </a:extLst>
          </p:cNvPr>
          <p:cNvSpPr>
            <a:spLocks noChangeAspect="1"/>
          </p:cNvSpPr>
          <p:nvPr/>
        </p:nvSpPr>
        <p:spPr>
          <a:xfrm>
            <a:off x="3667499" y="45143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3" name="椭圆 52">
            <a:extLst>
              <a:ext uri="{FF2B5EF4-FFF2-40B4-BE49-F238E27FC236}">
                <a16:creationId xmlns:a16="http://schemas.microsoft.com/office/drawing/2014/main" id="{E2D2F24D-C887-41D7-8C06-A962A12AF47E}"/>
              </a:ext>
            </a:extLst>
          </p:cNvPr>
          <p:cNvSpPr>
            <a:spLocks noChangeAspect="1"/>
          </p:cNvSpPr>
          <p:nvPr/>
        </p:nvSpPr>
        <p:spPr>
          <a:xfrm>
            <a:off x="2246143" y="43664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4" name="椭圆 53">
            <a:extLst>
              <a:ext uri="{FF2B5EF4-FFF2-40B4-BE49-F238E27FC236}">
                <a16:creationId xmlns:a16="http://schemas.microsoft.com/office/drawing/2014/main" id="{44A46BD2-45FF-4D86-ADCD-008492A745A9}"/>
              </a:ext>
            </a:extLst>
          </p:cNvPr>
          <p:cNvSpPr>
            <a:spLocks noChangeAspect="1"/>
          </p:cNvSpPr>
          <p:nvPr/>
        </p:nvSpPr>
        <p:spPr>
          <a:xfrm>
            <a:off x="2267529" y="481058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5" name="椭圆 54">
            <a:extLst>
              <a:ext uri="{FF2B5EF4-FFF2-40B4-BE49-F238E27FC236}">
                <a16:creationId xmlns:a16="http://schemas.microsoft.com/office/drawing/2014/main" id="{CF3552AF-8E77-470C-AEAE-7703D92D5BF0}"/>
              </a:ext>
            </a:extLst>
          </p:cNvPr>
          <p:cNvSpPr>
            <a:spLocks noChangeAspect="1"/>
          </p:cNvSpPr>
          <p:nvPr/>
        </p:nvSpPr>
        <p:spPr>
          <a:xfrm>
            <a:off x="2450058" y="519122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6" name="椭圆 55">
            <a:extLst>
              <a:ext uri="{FF2B5EF4-FFF2-40B4-BE49-F238E27FC236}">
                <a16:creationId xmlns:a16="http://schemas.microsoft.com/office/drawing/2014/main" id="{DE2CDEBE-B8FB-4186-9729-0FC00820E4E6}"/>
              </a:ext>
            </a:extLst>
          </p:cNvPr>
          <p:cNvSpPr>
            <a:spLocks noChangeAspect="1"/>
          </p:cNvSpPr>
          <p:nvPr/>
        </p:nvSpPr>
        <p:spPr>
          <a:xfrm>
            <a:off x="2703343" y="48236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7" name="椭圆 56">
            <a:extLst>
              <a:ext uri="{FF2B5EF4-FFF2-40B4-BE49-F238E27FC236}">
                <a16:creationId xmlns:a16="http://schemas.microsoft.com/office/drawing/2014/main" id="{E7AD4348-4BA7-4C91-A734-97039B939437}"/>
              </a:ext>
            </a:extLst>
          </p:cNvPr>
          <p:cNvSpPr>
            <a:spLocks noChangeAspect="1"/>
          </p:cNvSpPr>
          <p:nvPr/>
        </p:nvSpPr>
        <p:spPr>
          <a:xfrm>
            <a:off x="2420701" y="574511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8" name="椭圆 57">
            <a:extLst>
              <a:ext uri="{FF2B5EF4-FFF2-40B4-BE49-F238E27FC236}">
                <a16:creationId xmlns:a16="http://schemas.microsoft.com/office/drawing/2014/main" id="{82B38488-9299-4472-9692-C751A03DC866}"/>
              </a:ext>
            </a:extLst>
          </p:cNvPr>
          <p:cNvSpPr>
            <a:spLocks noChangeAspect="1"/>
          </p:cNvSpPr>
          <p:nvPr/>
        </p:nvSpPr>
        <p:spPr>
          <a:xfrm>
            <a:off x="3008143" y="51284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59" name="椭圆 58">
            <a:extLst>
              <a:ext uri="{FF2B5EF4-FFF2-40B4-BE49-F238E27FC236}">
                <a16:creationId xmlns:a16="http://schemas.microsoft.com/office/drawing/2014/main" id="{031B13C4-32AD-4B41-AB48-D5D995E01A8B}"/>
              </a:ext>
            </a:extLst>
          </p:cNvPr>
          <p:cNvSpPr>
            <a:spLocks noChangeAspect="1"/>
          </p:cNvSpPr>
          <p:nvPr/>
        </p:nvSpPr>
        <p:spPr>
          <a:xfrm>
            <a:off x="3402943" y="449781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0" name="椭圆 59">
            <a:extLst>
              <a:ext uri="{FF2B5EF4-FFF2-40B4-BE49-F238E27FC236}">
                <a16:creationId xmlns:a16="http://schemas.microsoft.com/office/drawing/2014/main" id="{1898AC98-2940-4178-B5DB-3E7A41B64CEC}"/>
              </a:ext>
            </a:extLst>
          </p:cNvPr>
          <p:cNvSpPr>
            <a:spLocks noChangeAspect="1"/>
          </p:cNvSpPr>
          <p:nvPr/>
        </p:nvSpPr>
        <p:spPr>
          <a:xfrm>
            <a:off x="3312943" y="54332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1" name="椭圆 60">
            <a:extLst>
              <a:ext uri="{FF2B5EF4-FFF2-40B4-BE49-F238E27FC236}">
                <a16:creationId xmlns:a16="http://schemas.microsoft.com/office/drawing/2014/main" id="{C7A0B81F-70F3-4352-A695-B326834BDED9}"/>
              </a:ext>
            </a:extLst>
          </p:cNvPr>
          <p:cNvSpPr>
            <a:spLocks noChangeAspect="1"/>
          </p:cNvSpPr>
          <p:nvPr/>
        </p:nvSpPr>
        <p:spPr>
          <a:xfrm>
            <a:off x="3465343" y="55856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C455D58A-E4AD-4F99-8DFD-EF7DD15FFF76}"/>
              </a:ext>
            </a:extLst>
          </p:cNvPr>
          <p:cNvSpPr>
            <a:spLocks noChangeAspect="1"/>
          </p:cNvSpPr>
          <p:nvPr/>
        </p:nvSpPr>
        <p:spPr>
          <a:xfrm>
            <a:off x="2376387" y="41157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3" name="椭圆 62">
            <a:extLst>
              <a:ext uri="{FF2B5EF4-FFF2-40B4-BE49-F238E27FC236}">
                <a16:creationId xmlns:a16="http://schemas.microsoft.com/office/drawing/2014/main" id="{000480F6-CBC8-45DE-BCBD-BF72995A4288}"/>
              </a:ext>
            </a:extLst>
          </p:cNvPr>
          <p:cNvSpPr>
            <a:spLocks noChangeAspect="1"/>
          </p:cNvSpPr>
          <p:nvPr/>
        </p:nvSpPr>
        <p:spPr>
          <a:xfrm>
            <a:off x="2844858" y="451885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D220AFF5-524A-4C80-9645-5F248915B019}"/>
              </a:ext>
            </a:extLst>
          </p:cNvPr>
          <p:cNvSpPr>
            <a:spLocks noChangeAspect="1"/>
          </p:cNvSpPr>
          <p:nvPr/>
        </p:nvSpPr>
        <p:spPr>
          <a:xfrm>
            <a:off x="2577387" y="542201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5" name="椭圆 64">
            <a:extLst>
              <a:ext uri="{FF2B5EF4-FFF2-40B4-BE49-F238E27FC236}">
                <a16:creationId xmlns:a16="http://schemas.microsoft.com/office/drawing/2014/main" id="{8A9B1A82-0906-4354-98E4-0296E06F5E72}"/>
              </a:ext>
            </a:extLst>
          </p:cNvPr>
          <p:cNvSpPr>
            <a:spLocks noChangeAspect="1"/>
          </p:cNvSpPr>
          <p:nvPr/>
        </p:nvSpPr>
        <p:spPr>
          <a:xfrm>
            <a:off x="3291364" y="598879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6" name="椭圆 65">
            <a:extLst>
              <a:ext uri="{FF2B5EF4-FFF2-40B4-BE49-F238E27FC236}">
                <a16:creationId xmlns:a16="http://schemas.microsoft.com/office/drawing/2014/main" id="{6841882F-7867-4FDC-88C0-9004A42D3A93}"/>
              </a:ext>
            </a:extLst>
          </p:cNvPr>
          <p:cNvSpPr>
            <a:spLocks noChangeAspect="1"/>
          </p:cNvSpPr>
          <p:nvPr/>
        </p:nvSpPr>
        <p:spPr>
          <a:xfrm>
            <a:off x="2997258" y="54558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7" name="椭圆 66">
            <a:extLst>
              <a:ext uri="{FF2B5EF4-FFF2-40B4-BE49-F238E27FC236}">
                <a16:creationId xmlns:a16="http://schemas.microsoft.com/office/drawing/2014/main" id="{B300BF27-54C1-461D-81F9-1A632451323B}"/>
              </a:ext>
            </a:extLst>
          </p:cNvPr>
          <p:cNvSpPr>
            <a:spLocks noChangeAspect="1"/>
          </p:cNvSpPr>
          <p:nvPr/>
        </p:nvSpPr>
        <p:spPr>
          <a:xfrm>
            <a:off x="2811429" y="535671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8" name="椭圆 67">
            <a:extLst>
              <a:ext uri="{FF2B5EF4-FFF2-40B4-BE49-F238E27FC236}">
                <a16:creationId xmlns:a16="http://schemas.microsoft.com/office/drawing/2014/main" id="{830D0249-AE67-4235-B7A8-4AB4C8BB8542}"/>
              </a:ext>
            </a:extLst>
          </p:cNvPr>
          <p:cNvSpPr>
            <a:spLocks noChangeAspect="1"/>
          </p:cNvSpPr>
          <p:nvPr/>
        </p:nvSpPr>
        <p:spPr>
          <a:xfrm>
            <a:off x="3250543" y="523592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69" name="椭圆 68">
            <a:extLst>
              <a:ext uri="{FF2B5EF4-FFF2-40B4-BE49-F238E27FC236}">
                <a16:creationId xmlns:a16="http://schemas.microsoft.com/office/drawing/2014/main" id="{559EFBB7-8764-4DFE-8D67-C325DB7639C0}"/>
              </a:ext>
            </a:extLst>
          </p:cNvPr>
          <p:cNvSpPr>
            <a:spLocks noChangeAspect="1"/>
          </p:cNvSpPr>
          <p:nvPr/>
        </p:nvSpPr>
        <p:spPr>
          <a:xfrm>
            <a:off x="2540058" y="603379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0F74FC7F-D85B-4214-9B36-60FFE18EA9FD}"/>
              </a:ext>
            </a:extLst>
          </p:cNvPr>
          <p:cNvSpPr>
            <a:spLocks noChangeAspect="1"/>
          </p:cNvSpPr>
          <p:nvPr/>
        </p:nvSpPr>
        <p:spPr>
          <a:xfrm>
            <a:off x="2907258" y="602650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1" name="椭圆 70">
            <a:extLst>
              <a:ext uri="{FF2B5EF4-FFF2-40B4-BE49-F238E27FC236}">
                <a16:creationId xmlns:a16="http://schemas.microsoft.com/office/drawing/2014/main" id="{0C9A7F1B-FB58-4189-A45B-736C55156753}"/>
              </a:ext>
            </a:extLst>
          </p:cNvPr>
          <p:cNvSpPr>
            <a:spLocks noChangeAspect="1"/>
          </p:cNvSpPr>
          <p:nvPr/>
        </p:nvSpPr>
        <p:spPr>
          <a:xfrm>
            <a:off x="2969658" y="420317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2" name="椭圆 71">
            <a:extLst>
              <a:ext uri="{FF2B5EF4-FFF2-40B4-BE49-F238E27FC236}">
                <a16:creationId xmlns:a16="http://schemas.microsoft.com/office/drawing/2014/main" id="{558E118D-EF81-4F15-B99D-D1F06BCB9C7D}"/>
              </a:ext>
            </a:extLst>
          </p:cNvPr>
          <p:cNvSpPr>
            <a:spLocks noChangeAspect="1"/>
          </p:cNvSpPr>
          <p:nvPr/>
        </p:nvSpPr>
        <p:spPr>
          <a:xfrm>
            <a:off x="2616259" y="515273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3" name="椭圆 72">
            <a:extLst>
              <a:ext uri="{FF2B5EF4-FFF2-40B4-BE49-F238E27FC236}">
                <a16:creationId xmlns:a16="http://schemas.microsoft.com/office/drawing/2014/main" id="{0CACBB25-E876-4307-B0D3-E4443FEC7B92}"/>
              </a:ext>
            </a:extLst>
          </p:cNvPr>
          <p:cNvSpPr>
            <a:spLocks noChangeAspect="1"/>
          </p:cNvSpPr>
          <p:nvPr/>
        </p:nvSpPr>
        <p:spPr>
          <a:xfrm>
            <a:off x="2986373" y="574894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0E726345-CBB5-4593-9139-7A2E4D886F39}"/>
              </a:ext>
            </a:extLst>
          </p:cNvPr>
          <p:cNvSpPr>
            <a:spLocks noChangeAspect="1"/>
          </p:cNvSpPr>
          <p:nvPr/>
        </p:nvSpPr>
        <p:spPr>
          <a:xfrm>
            <a:off x="2757387" y="561102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CE636308-B820-4FC9-9AB8-396BC811194B}"/>
              </a:ext>
            </a:extLst>
          </p:cNvPr>
          <p:cNvSpPr>
            <a:spLocks noChangeAspect="1"/>
          </p:cNvSpPr>
          <p:nvPr/>
        </p:nvSpPr>
        <p:spPr>
          <a:xfrm>
            <a:off x="3138387" y="447526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6" name="椭圆 75">
            <a:extLst>
              <a:ext uri="{FF2B5EF4-FFF2-40B4-BE49-F238E27FC236}">
                <a16:creationId xmlns:a16="http://schemas.microsoft.com/office/drawing/2014/main" id="{30C69217-4DAB-460C-9E99-CF6E3D2D7620}"/>
              </a:ext>
            </a:extLst>
          </p:cNvPr>
          <p:cNvSpPr>
            <a:spLocks noChangeAspect="1"/>
          </p:cNvSpPr>
          <p:nvPr/>
        </p:nvSpPr>
        <p:spPr>
          <a:xfrm>
            <a:off x="3606858" y="5689416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7" name="椭圆 76">
            <a:extLst>
              <a:ext uri="{FF2B5EF4-FFF2-40B4-BE49-F238E27FC236}">
                <a16:creationId xmlns:a16="http://schemas.microsoft.com/office/drawing/2014/main" id="{6F43F14E-BAC4-4174-9E44-C3BBC4954B21}"/>
              </a:ext>
            </a:extLst>
          </p:cNvPr>
          <p:cNvSpPr>
            <a:spLocks noChangeAspect="1"/>
          </p:cNvSpPr>
          <p:nvPr/>
        </p:nvSpPr>
        <p:spPr>
          <a:xfrm>
            <a:off x="2757387" y="6096134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8" name="椭圆 77">
            <a:extLst>
              <a:ext uri="{FF2B5EF4-FFF2-40B4-BE49-F238E27FC236}">
                <a16:creationId xmlns:a16="http://schemas.microsoft.com/office/drawing/2014/main" id="{A4F5F807-A4AD-4440-BA86-A8C195703A61}"/>
              </a:ext>
            </a:extLst>
          </p:cNvPr>
          <p:cNvSpPr>
            <a:spLocks noChangeAspect="1"/>
          </p:cNvSpPr>
          <p:nvPr/>
        </p:nvSpPr>
        <p:spPr>
          <a:xfrm>
            <a:off x="3566230" y="416760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79" name="椭圆 78">
            <a:extLst>
              <a:ext uri="{FF2B5EF4-FFF2-40B4-BE49-F238E27FC236}">
                <a16:creationId xmlns:a16="http://schemas.microsoft.com/office/drawing/2014/main" id="{8E12C36F-A376-4BB0-B24E-CDECEA4EB361}"/>
              </a:ext>
            </a:extLst>
          </p:cNvPr>
          <p:cNvSpPr>
            <a:spLocks noChangeAspect="1"/>
          </p:cNvSpPr>
          <p:nvPr/>
        </p:nvSpPr>
        <p:spPr>
          <a:xfrm>
            <a:off x="2643858" y="584181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82" name="图片 81">
            <a:extLst>
              <a:ext uri="{FF2B5EF4-FFF2-40B4-BE49-F238E27FC236}">
                <a16:creationId xmlns:a16="http://schemas.microsoft.com/office/drawing/2014/main" id="{87BA0E8A-0B73-491D-93E6-5A29C789B91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-1" r="59472" b="59111"/>
          <a:stretch/>
        </p:blipFill>
        <p:spPr>
          <a:xfrm>
            <a:off x="7410644" y="3393758"/>
            <a:ext cx="2976472" cy="3130719"/>
          </a:xfrm>
          <a:prstGeom prst="rect">
            <a:avLst/>
          </a:prstGeom>
        </p:spPr>
      </p:pic>
      <p:sp>
        <p:nvSpPr>
          <p:cNvPr id="87" name="椭圆 86">
            <a:extLst>
              <a:ext uri="{FF2B5EF4-FFF2-40B4-BE49-F238E27FC236}">
                <a16:creationId xmlns:a16="http://schemas.microsoft.com/office/drawing/2014/main" id="{F88FFE51-5D2D-4318-84EB-087797A837E8}"/>
              </a:ext>
            </a:extLst>
          </p:cNvPr>
          <p:cNvSpPr>
            <a:spLocks noChangeAspect="1"/>
          </p:cNvSpPr>
          <p:nvPr/>
        </p:nvSpPr>
        <p:spPr>
          <a:xfrm>
            <a:off x="9508673" y="480166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88" name="椭圆 87">
            <a:extLst>
              <a:ext uri="{FF2B5EF4-FFF2-40B4-BE49-F238E27FC236}">
                <a16:creationId xmlns:a16="http://schemas.microsoft.com/office/drawing/2014/main" id="{16602E9A-451A-4058-A32A-2D092FE112A1}"/>
              </a:ext>
            </a:extLst>
          </p:cNvPr>
          <p:cNvSpPr>
            <a:spLocks noChangeAspect="1"/>
          </p:cNvSpPr>
          <p:nvPr/>
        </p:nvSpPr>
        <p:spPr>
          <a:xfrm>
            <a:off x="9533358" y="502151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0" name="椭圆 89">
            <a:extLst>
              <a:ext uri="{FF2B5EF4-FFF2-40B4-BE49-F238E27FC236}">
                <a16:creationId xmlns:a16="http://schemas.microsoft.com/office/drawing/2014/main" id="{1204BB49-64CC-4C01-9935-05C2E1826BEC}"/>
              </a:ext>
            </a:extLst>
          </p:cNvPr>
          <p:cNvSpPr>
            <a:spLocks noChangeAspect="1"/>
          </p:cNvSpPr>
          <p:nvPr/>
        </p:nvSpPr>
        <p:spPr>
          <a:xfrm>
            <a:off x="9838158" y="532631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1" name="椭圆 90">
            <a:extLst>
              <a:ext uri="{FF2B5EF4-FFF2-40B4-BE49-F238E27FC236}">
                <a16:creationId xmlns:a16="http://schemas.microsoft.com/office/drawing/2014/main" id="{79242C88-6D0C-4075-8712-473866345751}"/>
              </a:ext>
            </a:extLst>
          </p:cNvPr>
          <p:cNvSpPr>
            <a:spLocks noChangeAspect="1"/>
          </p:cNvSpPr>
          <p:nvPr/>
        </p:nvSpPr>
        <p:spPr>
          <a:xfrm>
            <a:off x="9898799" y="455980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2" name="椭圆 91">
            <a:extLst>
              <a:ext uri="{FF2B5EF4-FFF2-40B4-BE49-F238E27FC236}">
                <a16:creationId xmlns:a16="http://schemas.microsoft.com/office/drawing/2014/main" id="{7C5D4D4E-6D49-4392-A718-1E73C9430B9B}"/>
              </a:ext>
            </a:extLst>
          </p:cNvPr>
          <p:cNvSpPr>
            <a:spLocks noChangeAspect="1"/>
          </p:cNvSpPr>
          <p:nvPr/>
        </p:nvSpPr>
        <p:spPr>
          <a:xfrm>
            <a:off x="8477443" y="441191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3" name="椭圆 92">
            <a:extLst>
              <a:ext uri="{FF2B5EF4-FFF2-40B4-BE49-F238E27FC236}">
                <a16:creationId xmlns:a16="http://schemas.microsoft.com/office/drawing/2014/main" id="{2CA3D725-BD52-4FDE-A4B1-882C4AA286CB}"/>
              </a:ext>
            </a:extLst>
          </p:cNvPr>
          <p:cNvSpPr>
            <a:spLocks noChangeAspect="1"/>
          </p:cNvSpPr>
          <p:nvPr/>
        </p:nvSpPr>
        <p:spPr>
          <a:xfrm>
            <a:off x="8498829" y="485604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4" name="椭圆 93">
            <a:extLst>
              <a:ext uri="{FF2B5EF4-FFF2-40B4-BE49-F238E27FC236}">
                <a16:creationId xmlns:a16="http://schemas.microsoft.com/office/drawing/2014/main" id="{780E7E2E-8E6B-4E14-8971-ED55919BE61B}"/>
              </a:ext>
            </a:extLst>
          </p:cNvPr>
          <p:cNvSpPr>
            <a:spLocks noChangeAspect="1"/>
          </p:cNvSpPr>
          <p:nvPr/>
        </p:nvSpPr>
        <p:spPr>
          <a:xfrm>
            <a:off x="8681358" y="5236683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6" name="椭圆 95">
            <a:extLst>
              <a:ext uri="{FF2B5EF4-FFF2-40B4-BE49-F238E27FC236}">
                <a16:creationId xmlns:a16="http://schemas.microsoft.com/office/drawing/2014/main" id="{D0D96000-3FAC-4859-81B4-19AFD36BFF30}"/>
              </a:ext>
            </a:extLst>
          </p:cNvPr>
          <p:cNvSpPr>
            <a:spLocks noChangeAspect="1"/>
          </p:cNvSpPr>
          <p:nvPr/>
        </p:nvSpPr>
        <p:spPr>
          <a:xfrm>
            <a:off x="8652001" y="579058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98" name="椭圆 97">
            <a:extLst>
              <a:ext uri="{FF2B5EF4-FFF2-40B4-BE49-F238E27FC236}">
                <a16:creationId xmlns:a16="http://schemas.microsoft.com/office/drawing/2014/main" id="{48B00B1A-FA12-4553-AAD4-08057E6F8732}"/>
              </a:ext>
            </a:extLst>
          </p:cNvPr>
          <p:cNvSpPr>
            <a:spLocks noChangeAspect="1"/>
          </p:cNvSpPr>
          <p:nvPr/>
        </p:nvSpPr>
        <p:spPr>
          <a:xfrm>
            <a:off x="9634243" y="454327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1" name="椭圆 100">
            <a:extLst>
              <a:ext uri="{FF2B5EF4-FFF2-40B4-BE49-F238E27FC236}">
                <a16:creationId xmlns:a16="http://schemas.microsoft.com/office/drawing/2014/main" id="{0931B4BC-48C3-4764-8344-903638532CF8}"/>
              </a:ext>
            </a:extLst>
          </p:cNvPr>
          <p:cNvSpPr>
            <a:spLocks noChangeAspect="1"/>
          </p:cNvSpPr>
          <p:nvPr/>
        </p:nvSpPr>
        <p:spPr>
          <a:xfrm>
            <a:off x="8607687" y="416116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4" name="椭圆 103">
            <a:extLst>
              <a:ext uri="{FF2B5EF4-FFF2-40B4-BE49-F238E27FC236}">
                <a16:creationId xmlns:a16="http://schemas.microsoft.com/office/drawing/2014/main" id="{F17E2D8D-9E03-4571-BB7F-B067BDADEBA4}"/>
              </a:ext>
            </a:extLst>
          </p:cNvPr>
          <p:cNvSpPr>
            <a:spLocks noChangeAspect="1"/>
          </p:cNvSpPr>
          <p:nvPr/>
        </p:nvSpPr>
        <p:spPr>
          <a:xfrm>
            <a:off x="9522664" y="603425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8" name="椭圆 107">
            <a:extLst>
              <a:ext uri="{FF2B5EF4-FFF2-40B4-BE49-F238E27FC236}">
                <a16:creationId xmlns:a16="http://schemas.microsoft.com/office/drawing/2014/main" id="{65DFDED2-F226-497E-B714-F20709B29D73}"/>
              </a:ext>
            </a:extLst>
          </p:cNvPr>
          <p:cNvSpPr>
            <a:spLocks noChangeAspect="1"/>
          </p:cNvSpPr>
          <p:nvPr/>
        </p:nvSpPr>
        <p:spPr>
          <a:xfrm>
            <a:off x="8771358" y="6079260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09" name="椭圆 108">
            <a:extLst>
              <a:ext uri="{FF2B5EF4-FFF2-40B4-BE49-F238E27FC236}">
                <a16:creationId xmlns:a16="http://schemas.microsoft.com/office/drawing/2014/main" id="{26A481B6-2FD0-4019-896F-0933E2F1C92D}"/>
              </a:ext>
            </a:extLst>
          </p:cNvPr>
          <p:cNvSpPr>
            <a:spLocks noChangeAspect="1"/>
          </p:cNvSpPr>
          <p:nvPr/>
        </p:nvSpPr>
        <p:spPr>
          <a:xfrm>
            <a:off x="9138558" y="6071969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0" name="椭圆 109">
            <a:extLst>
              <a:ext uri="{FF2B5EF4-FFF2-40B4-BE49-F238E27FC236}">
                <a16:creationId xmlns:a16="http://schemas.microsoft.com/office/drawing/2014/main" id="{2781D7DF-A7A5-4212-80E3-813274EC0D53}"/>
              </a:ext>
            </a:extLst>
          </p:cNvPr>
          <p:cNvSpPr>
            <a:spLocks noChangeAspect="1"/>
          </p:cNvSpPr>
          <p:nvPr/>
        </p:nvSpPr>
        <p:spPr>
          <a:xfrm>
            <a:off x="9200958" y="4248632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5" name="椭圆 114">
            <a:extLst>
              <a:ext uri="{FF2B5EF4-FFF2-40B4-BE49-F238E27FC236}">
                <a16:creationId xmlns:a16="http://schemas.microsoft.com/office/drawing/2014/main" id="{3D06D804-8D3C-43D0-8DD5-70418B522DAC}"/>
              </a:ext>
            </a:extLst>
          </p:cNvPr>
          <p:cNvSpPr>
            <a:spLocks noChangeAspect="1"/>
          </p:cNvSpPr>
          <p:nvPr/>
        </p:nvSpPr>
        <p:spPr>
          <a:xfrm>
            <a:off x="9838158" y="5734877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6" name="椭圆 115">
            <a:extLst>
              <a:ext uri="{FF2B5EF4-FFF2-40B4-BE49-F238E27FC236}">
                <a16:creationId xmlns:a16="http://schemas.microsoft.com/office/drawing/2014/main" id="{73D647F5-E44D-4C5C-8201-F34B88786181}"/>
              </a:ext>
            </a:extLst>
          </p:cNvPr>
          <p:cNvSpPr>
            <a:spLocks noChangeAspect="1"/>
          </p:cNvSpPr>
          <p:nvPr/>
        </p:nvSpPr>
        <p:spPr>
          <a:xfrm>
            <a:off x="8988687" y="6141595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7" name="椭圆 116">
            <a:extLst>
              <a:ext uri="{FF2B5EF4-FFF2-40B4-BE49-F238E27FC236}">
                <a16:creationId xmlns:a16="http://schemas.microsoft.com/office/drawing/2014/main" id="{C53B9F39-0970-43D8-8656-23A40791B516}"/>
              </a:ext>
            </a:extLst>
          </p:cNvPr>
          <p:cNvSpPr>
            <a:spLocks noChangeAspect="1"/>
          </p:cNvSpPr>
          <p:nvPr/>
        </p:nvSpPr>
        <p:spPr>
          <a:xfrm>
            <a:off x="9797530" y="4213061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8" name="椭圆 117">
            <a:extLst>
              <a:ext uri="{FF2B5EF4-FFF2-40B4-BE49-F238E27FC236}">
                <a16:creationId xmlns:a16="http://schemas.microsoft.com/office/drawing/2014/main" id="{BC3D7621-0E00-43D4-8F43-8BD9395E040F}"/>
              </a:ext>
            </a:extLst>
          </p:cNvPr>
          <p:cNvSpPr>
            <a:spLocks noChangeAspect="1"/>
          </p:cNvSpPr>
          <p:nvPr/>
        </p:nvSpPr>
        <p:spPr>
          <a:xfrm>
            <a:off x="8869331" y="4154348"/>
            <a:ext cx="180000" cy="180000"/>
          </a:xfrm>
          <a:prstGeom prst="ellipse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9" name="文本框 118">
            <a:extLst>
              <a:ext uri="{FF2B5EF4-FFF2-40B4-BE49-F238E27FC236}">
                <a16:creationId xmlns:a16="http://schemas.microsoft.com/office/drawing/2014/main" id="{C0BF92DC-AC8F-47FF-ADE8-F5197E707260}"/>
              </a:ext>
            </a:extLst>
          </p:cNvPr>
          <p:cNvSpPr txBox="1"/>
          <p:nvPr/>
        </p:nvSpPr>
        <p:spPr>
          <a:xfrm>
            <a:off x="805205" y="3749572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(1)</a:t>
            </a:r>
            <a:endParaRPr lang="zh-CN" altLang="en-US" b="1" dirty="0"/>
          </a:p>
        </p:txBody>
      </p:sp>
      <p:sp>
        <p:nvSpPr>
          <p:cNvPr id="120" name="文本框 119">
            <a:extLst>
              <a:ext uri="{FF2B5EF4-FFF2-40B4-BE49-F238E27FC236}">
                <a16:creationId xmlns:a16="http://schemas.microsoft.com/office/drawing/2014/main" id="{5F0F972A-CDA5-4B3A-A6FC-F7F92C03B563}"/>
              </a:ext>
            </a:extLst>
          </p:cNvPr>
          <p:cNvSpPr txBox="1"/>
          <p:nvPr/>
        </p:nvSpPr>
        <p:spPr>
          <a:xfrm>
            <a:off x="6781800" y="3746368"/>
            <a:ext cx="4667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b="1" dirty="0"/>
              <a:t>(2)</a:t>
            </a:r>
            <a:endParaRPr lang="zh-CN" altLang="en-US" b="1" dirty="0"/>
          </a:p>
        </p:txBody>
      </p:sp>
      <p:sp>
        <p:nvSpPr>
          <p:cNvPr id="121" name="任意多边形: 形状 120">
            <a:extLst>
              <a:ext uri="{FF2B5EF4-FFF2-40B4-BE49-F238E27FC236}">
                <a16:creationId xmlns:a16="http://schemas.microsoft.com/office/drawing/2014/main" id="{2AE9C0CD-A456-4B2A-AD4E-9CA4C55A3676}"/>
              </a:ext>
            </a:extLst>
          </p:cNvPr>
          <p:cNvSpPr/>
          <p:nvPr/>
        </p:nvSpPr>
        <p:spPr>
          <a:xfrm>
            <a:off x="2203938" y="4115700"/>
            <a:ext cx="1697381" cy="2186915"/>
          </a:xfrm>
          <a:custGeom>
            <a:avLst/>
            <a:gdLst>
              <a:gd name="connsiteX0" fmla="*/ 1494143 w 1507343"/>
              <a:gd name="connsiteY0" fmla="*/ 441137 h 2031038"/>
              <a:gd name="connsiteX1" fmla="*/ 1385286 w 1507343"/>
              <a:gd name="connsiteY1" fmla="*/ 71023 h 2031038"/>
              <a:gd name="connsiteX2" fmla="*/ 764800 w 1507343"/>
              <a:gd name="connsiteY2" fmla="*/ 114566 h 2031038"/>
              <a:gd name="connsiteX3" fmla="*/ 133429 w 1507343"/>
              <a:gd name="connsiteY3" fmla="*/ 5709 h 2031038"/>
              <a:gd name="connsiteX4" fmla="*/ 2800 w 1507343"/>
              <a:gd name="connsiteY4" fmla="*/ 321394 h 2031038"/>
              <a:gd name="connsiteX5" fmla="*/ 57229 w 1507343"/>
              <a:gd name="connsiteY5" fmla="*/ 800366 h 2031038"/>
              <a:gd name="connsiteX6" fmla="*/ 209629 w 1507343"/>
              <a:gd name="connsiteY6" fmla="*/ 1671223 h 2031038"/>
              <a:gd name="connsiteX7" fmla="*/ 340257 w 1507343"/>
              <a:gd name="connsiteY7" fmla="*/ 1943366 h 2031038"/>
              <a:gd name="connsiteX8" fmla="*/ 590629 w 1507343"/>
              <a:gd name="connsiteY8" fmla="*/ 2030451 h 2031038"/>
              <a:gd name="connsiteX9" fmla="*/ 743029 w 1507343"/>
              <a:gd name="connsiteY9" fmla="*/ 1910709 h 2031038"/>
              <a:gd name="connsiteX10" fmla="*/ 1134915 w 1507343"/>
              <a:gd name="connsiteY10" fmla="*/ 1932480 h 2031038"/>
              <a:gd name="connsiteX11" fmla="*/ 1428829 w 1507343"/>
              <a:gd name="connsiteY11" fmla="*/ 1584137 h 2031038"/>
              <a:gd name="connsiteX12" fmla="*/ 1439715 w 1507343"/>
              <a:gd name="connsiteY12" fmla="*/ 1235794 h 2031038"/>
              <a:gd name="connsiteX13" fmla="*/ 1134915 w 1507343"/>
              <a:gd name="connsiteY13" fmla="*/ 876566 h 2031038"/>
              <a:gd name="connsiteX14" fmla="*/ 1113143 w 1507343"/>
              <a:gd name="connsiteY14" fmla="*/ 647966 h 2031038"/>
              <a:gd name="connsiteX15" fmla="*/ 1200229 w 1507343"/>
              <a:gd name="connsiteY15" fmla="*/ 354051 h 2031038"/>
              <a:gd name="connsiteX16" fmla="*/ 1494143 w 1507343"/>
              <a:gd name="connsiteY16" fmla="*/ 441137 h 2031038"/>
              <a:gd name="connsiteX0" fmla="*/ 1419198 w 1472063"/>
              <a:gd name="connsiteY0" fmla="*/ 532125 h 2031038"/>
              <a:gd name="connsiteX1" fmla="*/ 1385286 w 1472063"/>
              <a:gd name="connsiteY1" fmla="*/ 71023 h 2031038"/>
              <a:gd name="connsiteX2" fmla="*/ 764800 w 1472063"/>
              <a:gd name="connsiteY2" fmla="*/ 114566 h 2031038"/>
              <a:gd name="connsiteX3" fmla="*/ 133429 w 1472063"/>
              <a:gd name="connsiteY3" fmla="*/ 5709 h 2031038"/>
              <a:gd name="connsiteX4" fmla="*/ 2800 w 1472063"/>
              <a:gd name="connsiteY4" fmla="*/ 321394 h 2031038"/>
              <a:gd name="connsiteX5" fmla="*/ 57229 w 1472063"/>
              <a:gd name="connsiteY5" fmla="*/ 800366 h 2031038"/>
              <a:gd name="connsiteX6" fmla="*/ 209629 w 1472063"/>
              <a:gd name="connsiteY6" fmla="*/ 1671223 h 2031038"/>
              <a:gd name="connsiteX7" fmla="*/ 340257 w 1472063"/>
              <a:gd name="connsiteY7" fmla="*/ 1943366 h 2031038"/>
              <a:gd name="connsiteX8" fmla="*/ 590629 w 1472063"/>
              <a:gd name="connsiteY8" fmla="*/ 2030451 h 2031038"/>
              <a:gd name="connsiteX9" fmla="*/ 743029 w 1472063"/>
              <a:gd name="connsiteY9" fmla="*/ 1910709 h 2031038"/>
              <a:gd name="connsiteX10" fmla="*/ 1134915 w 1472063"/>
              <a:gd name="connsiteY10" fmla="*/ 1932480 h 2031038"/>
              <a:gd name="connsiteX11" fmla="*/ 1428829 w 1472063"/>
              <a:gd name="connsiteY11" fmla="*/ 1584137 h 2031038"/>
              <a:gd name="connsiteX12" fmla="*/ 1439715 w 1472063"/>
              <a:gd name="connsiteY12" fmla="*/ 1235794 h 2031038"/>
              <a:gd name="connsiteX13" fmla="*/ 1134915 w 1472063"/>
              <a:gd name="connsiteY13" fmla="*/ 876566 h 2031038"/>
              <a:gd name="connsiteX14" fmla="*/ 1113143 w 1472063"/>
              <a:gd name="connsiteY14" fmla="*/ 647966 h 2031038"/>
              <a:gd name="connsiteX15" fmla="*/ 1200229 w 1472063"/>
              <a:gd name="connsiteY15" fmla="*/ 354051 h 2031038"/>
              <a:gd name="connsiteX16" fmla="*/ 1419198 w 1472063"/>
              <a:gd name="connsiteY16" fmla="*/ 532125 h 2031038"/>
              <a:gd name="connsiteX0" fmla="*/ 1419198 w 1472063"/>
              <a:gd name="connsiteY0" fmla="*/ 532125 h 2031038"/>
              <a:gd name="connsiteX1" fmla="*/ 1385286 w 1472063"/>
              <a:gd name="connsiteY1" fmla="*/ 71023 h 2031038"/>
              <a:gd name="connsiteX2" fmla="*/ 764800 w 1472063"/>
              <a:gd name="connsiteY2" fmla="*/ 114566 h 2031038"/>
              <a:gd name="connsiteX3" fmla="*/ 133429 w 1472063"/>
              <a:gd name="connsiteY3" fmla="*/ 5709 h 2031038"/>
              <a:gd name="connsiteX4" fmla="*/ 2800 w 1472063"/>
              <a:gd name="connsiteY4" fmla="*/ 321394 h 2031038"/>
              <a:gd name="connsiteX5" fmla="*/ 57229 w 1472063"/>
              <a:gd name="connsiteY5" fmla="*/ 800366 h 2031038"/>
              <a:gd name="connsiteX6" fmla="*/ 209629 w 1472063"/>
              <a:gd name="connsiteY6" fmla="*/ 1671223 h 2031038"/>
              <a:gd name="connsiteX7" fmla="*/ 340257 w 1472063"/>
              <a:gd name="connsiteY7" fmla="*/ 1943366 h 2031038"/>
              <a:gd name="connsiteX8" fmla="*/ 590629 w 1472063"/>
              <a:gd name="connsiteY8" fmla="*/ 2030451 h 2031038"/>
              <a:gd name="connsiteX9" fmla="*/ 743029 w 1472063"/>
              <a:gd name="connsiteY9" fmla="*/ 1910709 h 2031038"/>
              <a:gd name="connsiteX10" fmla="*/ 1134915 w 1472063"/>
              <a:gd name="connsiteY10" fmla="*/ 1932480 h 2031038"/>
              <a:gd name="connsiteX11" fmla="*/ 1428829 w 1472063"/>
              <a:gd name="connsiteY11" fmla="*/ 1584137 h 2031038"/>
              <a:gd name="connsiteX12" fmla="*/ 1439715 w 1472063"/>
              <a:gd name="connsiteY12" fmla="*/ 1235794 h 2031038"/>
              <a:gd name="connsiteX13" fmla="*/ 1134915 w 1472063"/>
              <a:gd name="connsiteY13" fmla="*/ 876566 h 2031038"/>
              <a:gd name="connsiteX14" fmla="*/ 1113143 w 1472063"/>
              <a:gd name="connsiteY14" fmla="*/ 647966 h 2031038"/>
              <a:gd name="connsiteX15" fmla="*/ 1200229 w 1472063"/>
              <a:gd name="connsiteY15" fmla="*/ 546137 h 2031038"/>
              <a:gd name="connsiteX16" fmla="*/ 1419198 w 1472063"/>
              <a:gd name="connsiteY16" fmla="*/ 532125 h 2031038"/>
              <a:gd name="connsiteX0" fmla="*/ 1419198 w 1473120"/>
              <a:gd name="connsiteY0" fmla="*/ 532125 h 2031038"/>
              <a:gd name="connsiteX1" fmla="*/ 1385286 w 1473120"/>
              <a:gd name="connsiteY1" fmla="*/ 71023 h 2031038"/>
              <a:gd name="connsiteX2" fmla="*/ 764800 w 1473120"/>
              <a:gd name="connsiteY2" fmla="*/ 114566 h 2031038"/>
              <a:gd name="connsiteX3" fmla="*/ 133429 w 1473120"/>
              <a:gd name="connsiteY3" fmla="*/ 5709 h 2031038"/>
              <a:gd name="connsiteX4" fmla="*/ 2800 w 1473120"/>
              <a:gd name="connsiteY4" fmla="*/ 321394 h 2031038"/>
              <a:gd name="connsiteX5" fmla="*/ 57229 w 1473120"/>
              <a:gd name="connsiteY5" fmla="*/ 800366 h 2031038"/>
              <a:gd name="connsiteX6" fmla="*/ 209629 w 1473120"/>
              <a:gd name="connsiteY6" fmla="*/ 1671223 h 2031038"/>
              <a:gd name="connsiteX7" fmla="*/ 340257 w 1473120"/>
              <a:gd name="connsiteY7" fmla="*/ 1943366 h 2031038"/>
              <a:gd name="connsiteX8" fmla="*/ 590629 w 1473120"/>
              <a:gd name="connsiteY8" fmla="*/ 2030451 h 2031038"/>
              <a:gd name="connsiteX9" fmla="*/ 743029 w 1473120"/>
              <a:gd name="connsiteY9" fmla="*/ 1910709 h 2031038"/>
              <a:gd name="connsiteX10" fmla="*/ 1116179 w 1473120"/>
              <a:gd name="connsiteY10" fmla="*/ 1871821 h 2031038"/>
              <a:gd name="connsiteX11" fmla="*/ 1428829 w 1473120"/>
              <a:gd name="connsiteY11" fmla="*/ 1584137 h 2031038"/>
              <a:gd name="connsiteX12" fmla="*/ 1439715 w 1473120"/>
              <a:gd name="connsiteY12" fmla="*/ 1235794 h 2031038"/>
              <a:gd name="connsiteX13" fmla="*/ 1134915 w 1473120"/>
              <a:gd name="connsiteY13" fmla="*/ 876566 h 2031038"/>
              <a:gd name="connsiteX14" fmla="*/ 1113143 w 1473120"/>
              <a:gd name="connsiteY14" fmla="*/ 647966 h 2031038"/>
              <a:gd name="connsiteX15" fmla="*/ 1200229 w 1473120"/>
              <a:gd name="connsiteY15" fmla="*/ 546137 h 2031038"/>
              <a:gd name="connsiteX16" fmla="*/ 1419198 w 1473120"/>
              <a:gd name="connsiteY16" fmla="*/ 532125 h 2031038"/>
              <a:gd name="connsiteX0" fmla="*/ 1419198 w 1454779"/>
              <a:gd name="connsiteY0" fmla="*/ 532125 h 2031038"/>
              <a:gd name="connsiteX1" fmla="*/ 1385286 w 1454779"/>
              <a:gd name="connsiteY1" fmla="*/ 71023 h 2031038"/>
              <a:gd name="connsiteX2" fmla="*/ 764800 w 1454779"/>
              <a:gd name="connsiteY2" fmla="*/ 114566 h 2031038"/>
              <a:gd name="connsiteX3" fmla="*/ 133429 w 1454779"/>
              <a:gd name="connsiteY3" fmla="*/ 5709 h 2031038"/>
              <a:gd name="connsiteX4" fmla="*/ 2800 w 1454779"/>
              <a:gd name="connsiteY4" fmla="*/ 321394 h 2031038"/>
              <a:gd name="connsiteX5" fmla="*/ 57229 w 1454779"/>
              <a:gd name="connsiteY5" fmla="*/ 800366 h 2031038"/>
              <a:gd name="connsiteX6" fmla="*/ 209629 w 1454779"/>
              <a:gd name="connsiteY6" fmla="*/ 1671223 h 2031038"/>
              <a:gd name="connsiteX7" fmla="*/ 340257 w 1454779"/>
              <a:gd name="connsiteY7" fmla="*/ 1943366 h 2031038"/>
              <a:gd name="connsiteX8" fmla="*/ 590629 w 1454779"/>
              <a:gd name="connsiteY8" fmla="*/ 2030451 h 2031038"/>
              <a:gd name="connsiteX9" fmla="*/ 743029 w 1454779"/>
              <a:gd name="connsiteY9" fmla="*/ 1910709 h 2031038"/>
              <a:gd name="connsiteX10" fmla="*/ 1116179 w 1454779"/>
              <a:gd name="connsiteY10" fmla="*/ 1871821 h 2031038"/>
              <a:gd name="connsiteX11" fmla="*/ 1353884 w 1454779"/>
              <a:gd name="connsiteY11" fmla="*/ 1665015 h 2031038"/>
              <a:gd name="connsiteX12" fmla="*/ 1439715 w 1454779"/>
              <a:gd name="connsiteY12" fmla="*/ 1235794 h 2031038"/>
              <a:gd name="connsiteX13" fmla="*/ 1134915 w 1454779"/>
              <a:gd name="connsiteY13" fmla="*/ 876566 h 2031038"/>
              <a:gd name="connsiteX14" fmla="*/ 1113143 w 1454779"/>
              <a:gd name="connsiteY14" fmla="*/ 647966 h 2031038"/>
              <a:gd name="connsiteX15" fmla="*/ 1200229 w 1454779"/>
              <a:gd name="connsiteY15" fmla="*/ 546137 h 2031038"/>
              <a:gd name="connsiteX16" fmla="*/ 1419198 w 1454779"/>
              <a:gd name="connsiteY16" fmla="*/ 532125 h 2031038"/>
              <a:gd name="connsiteX0" fmla="*/ 1419263 w 1454844"/>
              <a:gd name="connsiteY0" fmla="*/ 532125 h 2031038"/>
              <a:gd name="connsiteX1" fmla="*/ 1385351 w 1454844"/>
              <a:gd name="connsiteY1" fmla="*/ 71023 h 2031038"/>
              <a:gd name="connsiteX2" fmla="*/ 764865 w 1454844"/>
              <a:gd name="connsiteY2" fmla="*/ 114566 h 2031038"/>
              <a:gd name="connsiteX3" fmla="*/ 133494 w 1454844"/>
              <a:gd name="connsiteY3" fmla="*/ 5709 h 2031038"/>
              <a:gd name="connsiteX4" fmla="*/ 2865 w 1454844"/>
              <a:gd name="connsiteY4" fmla="*/ 321394 h 2031038"/>
              <a:gd name="connsiteX5" fmla="*/ 197816 w 1454844"/>
              <a:gd name="connsiteY5" fmla="*/ 1103660 h 2031038"/>
              <a:gd name="connsiteX6" fmla="*/ 209694 w 1454844"/>
              <a:gd name="connsiteY6" fmla="*/ 1671223 h 2031038"/>
              <a:gd name="connsiteX7" fmla="*/ 340322 w 1454844"/>
              <a:gd name="connsiteY7" fmla="*/ 1943366 h 2031038"/>
              <a:gd name="connsiteX8" fmla="*/ 590694 w 1454844"/>
              <a:gd name="connsiteY8" fmla="*/ 2030451 h 2031038"/>
              <a:gd name="connsiteX9" fmla="*/ 743094 w 1454844"/>
              <a:gd name="connsiteY9" fmla="*/ 1910709 h 2031038"/>
              <a:gd name="connsiteX10" fmla="*/ 1116244 w 1454844"/>
              <a:gd name="connsiteY10" fmla="*/ 1871821 h 2031038"/>
              <a:gd name="connsiteX11" fmla="*/ 1353949 w 1454844"/>
              <a:gd name="connsiteY11" fmla="*/ 1665015 h 2031038"/>
              <a:gd name="connsiteX12" fmla="*/ 1439780 w 1454844"/>
              <a:gd name="connsiteY12" fmla="*/ 1235794 h 2031038"/>
              <a:gd name="connsiteX13" fmla="*/ 1134980 w 1454844"/>
              <a:gd name="connsiteY13" fmla="*/ 876566 h 2031038"/>
              <a:gd name="connsiteX14" fmla="*/ 1113208 w 1454844"/>
              <a:gd name="connsiteY14" fmla="*/ 647966 h 2031038"/>
              <a:gd name="connsiteX15" fmla="*/ 1200294 w 1454844"/>
              <a:gd name="connsiteY15" fmla="*/ 546137 h 2031038"/>
              <a:gd name="connsiteX16" fmla="*/ 1419263 w 1454844"/>
              <a:gd name="connsiteY16" fmla="*/ 532125 h 2031038"/>
              <a:gd name="connsiteX0" fmla="*/ 1425169 w 1460750"/>
              <a:gd name="connsiteY0" fmla="*/ 532125 h 2031038"/>
              <a:gd name="connsiteX1" fmla="*/ 1391257 w 1460750"/>
              <a:gd name="connsiteY1" fmla="*/ 71023 h 2031038"/>
              <a:gd name="connsiteX2" fmla="*/ 770771 w 1460750"/>
              <a:gd name="connsiteY2" fmla="*/ 114566 h 2031038"/>
              <a:gd name="connsiteX3" fmla="*/ 139400 w 1460750"/>
              <a:gd name="connsiteY3" fmla="*/ 5709 h 2031038"/>
              <a:gd name="connsiteX4" fmla="*/ 8771 w 1460750"/>
              <a:gd name="connsiteY4" fmla="*/ 321394 h 2031038"/>
              <a:gd name="connsiteX5" fmla="*/ 33148 w 1460750"/>
              <a:gd name="connsiteY5" fmla="*/ 807949 h 2031038"/>
              <a:gd name="connsiteX6" fmla="*/ 203722 w 1460750"/>
              <a:gd name="connsiteY6" fmla="*/ 1103660 h 2031038"/>
              <a:gd name="connsiteX7" fmla="*/ 215600 w 1460750"/>
              <a:gd name="connsiteY7" fmla="*/ 1671223 h 2031038"/>
              <a:gd name="connsiteX8" fmla="*/ 346228 w 1460750"/>
              <a:gd name="connsiteY8" fmla="*/ 1943366 h 2031038"/>
              <a:gd name="connsiteX9" fmla="*/ 596600 w 1460750"/>
              <a:gd name="connsiteY9" fmla="*/ 2030451 h 2031038"/>
              <a:gd name="connsiteX10" fmla="*/ 749000 w 1460750"/>
              <a:gd name="connsiteY10" fmla="*/ 1910709 h 2031038"/>
              <a:gd name="connsiteX11" fmla="*/ 1122150 w 1460750"/>
              <a:gd name="connsiteY11" fmla="*/ 1871821 h 2031038"/>
              <a:gd name="connsiteX12" fmla="*/ 1359855 w 1460750"/>
              <a:gd name="connsiteY12" fmla="*/ 1665015 h 2031038"/>
              <a:gd name="connsiteX13" fmla="*/ 1445686 w 1460750"/>
              <a:gd name="connsiteY13" fmla="*/ 1235794 h 2031038"/>
              <a:gd name="connsiteX14" fmla="*/ 1140886 w 1460750"/>
              <a:gd name="connsiteY14" fmla="*/ 876566 h 2031038"/>
              <a:gd name="connsiteX15" fmla="*/ 1119114 w 1460750"/>
              <a:gd name="connsiteY15" fmla="*/ 647966 h 2031038"/>
              <a:gd name="connsiteX16" fmla="*/ 1206200 w 1460750"/>
              <a:gd name="connsiteY16" fmla="*/ 546137 h 2031038"/>
              <a:gd name="connsiteX17" fmla="*/ 1425169 w 1460750"/>
              <a:gd name="connsiteY17" fmla="*/ 532125 h 20310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</a:cxnLst>
            <a:rect l="l" t="t" r="r" b="b"/>
            <a:pathLst>
              <a:path w="1460750" h="2031038">
                <a:moveTo>
                  <a:pt x="1425169" y="532125"/>
                </a:moveTo>
                <a:cubicBezTo>
                  <a:pt x="1456012" y="452939"/>
                  <a:pt x="1500323" y="140616"/>
                  <a:pt x="1391257" y="71023"/>
                </a:cubicBezTo>
                <a:cubicBezTo>
                  <a:pt x="1282191" y="1430"/>
                  <a:pt x="979414" y="125452"/>
                  <a:pt x="770771" y="114566"/>
                </a:cubicBezTo>
                <a:cubicBezTo>
                  <a:pt x="562128" y="103680"/>
                  <a:pt x="266400" y="-28762"/>
                  <a:pt x="139400" y="5709"/>
                </a:cubicBezTo>
                <a:cubicBezTo>
                  <a:pt x="12400" y="40180"/>
                  <a:pt x="26480" y="187687"/>
                  <a:pt x="8771" y="321394"/>
                </a:cubicBezTo>
                <a:cubicBezTo>
                  <a:pt x="-8938" y="455101"/>
                  <a:pt x="656" y="677571"/>
                  <a:pt x="33148" y="807949"/>
                </a:cubicBezTo>
                <a:cubicBezTo>
                  <a:pt x="65640" y="938327"/>
                  <a:pt x="173313" y="959781"/>
                  <a:pt x="203722" y="1103660"/>
                </a:cubicBezTo>
                <a:cubicBezTo>
                  <a:pt x="234131" y="1247539"/>
                  <a:pt x="191849" y="1531272"/>
                  <a:pt x="215600" y="1671223"/>
                </a:cubicBezTo>
                <a:cubicBezTo>
                  <a:pt x="239351" y="1811174"/>
                  <a:pt x="282728" y="1883495"/>
                  <a:pt x="346228" y="1943366"/>
                </a:cubicBezTo>
                <a:cubicBezTo>
                  <a:pt x="409728" y="2003237"/>
                  <a:pt x="529471" y="2035894"/>
                  <a:pt x="596600" y="2030451"/>
                </a:cubicBezTo>
                <a:cubicBezTo>
                  <a:pt x="663729" y="2025008"/>
                  <a:pt x="661408" y="1937147"/>
                  <a:pt x="749000" y="1910709"/>
                </a:cubicBezTo>
                <a:cubicBezTo>
                  <a:pt x="836592" y="1884271"/>
                  <a:pt x="1020341" y="1912770"/>
                  <a:pt x="1122150" y="1871821"/>
                </a:cubicBezTo>
                <a:cubicBezTo>
                  <a:pt x="1223959" y="1830872"/>
                  <a:pt x="1305932" y="1771020"/>
                  <a:pt x="1359855" y="1665015"/>
                </a:cubicBezTo>
                <a:cubicBezTo>
                  <a:pt x="1413778" y="1559010"/>
                  <a:pt x="1482181" y="1367202"/>
                  <a:pt x="1445686" y="1235794"/>
                </a:cubicBezTo>
                <a:cubicBezTo>
                  <a:pt x="1409191" y="1104386"/>
                  <a:pt x="1195315" y="974537"/>
                  <a:pt x="1140886" y="876566"/>
                </a:cubicBezTo>
                <a:cubicBezTo>
                  <a:pt x="1086457" y="778595"/>
                  <a:pt x="1108228" y="735052"/>
                  <a:pt x="1119114" y="647966"/>
                </a:cubicBezTo>
                <a:cubicBezTo>
                  <a:pt x="1130000" y="560880"/>
                  <a:pt x="1155191" y="565444"/>
                  <a:pt x="1206200" y="546137"/>
                </a:cubicBezTo>
                <a:cubicBezTo>
                  <a:pt x="1257209" y="526830"/>
                  <a:pt x="1394326" y="611311"/>
                  <a:pt x="1425169" y="532125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2" name="任意多边形: 形状 121">
            <a:extLst>
              <a:ext uri="{FF2B5EF4-FFF2-40B4-BE49-F238E27FC236}">
                <a16:creationId xmlns:a16="http://schemas.microsoft.com/office/drawing/2014/main" id="{B73B3EE5-4083-47B8-AD89-D8A242ED66A1}"/>
              </a:ext>
            </a:extLst>
          </p:cNvPr>
          <p:cNvSpPr/>
          <p:nvPr/>
        </p:nvSpPr>
        <p:spPr>
          <a:xfrm>
            <a:off x="8565121" y="4233820"/>
            <a:ext cx="1460117" cy="2015550"/>
          </a:xfrm>
          <a:custGeom>
            <a:avLst/>
            <a:gdLst>
              <a:gd name="connsiteX0" fmla="*/ 1449736 w 1460117"/>
              <a:gd name="connsiteY0" fmla="*/ 436151 h 2015550"/>
              <a:gd name="connsiteX1" fmla="*/ 1329993 w 1460117"/>
              <a:gd name="connsiteY1" fmla="*/ 76923 h 2015550"/>
              <a:gd name="connsiteX2" fmla="*/ 665965 w 1460117"/>
              <a:gd name="connsiteY2" fmla="*/ 98694 h 2015550"/>
              <a:gd name="connsiteX3" fmla="*/ 393822 w 1460117"/>
              <a:gd name="connsiteY3" fmla="*/ 22494 h 2015550"/>
              <a:gd name="connsiteX4" fmla="*/ 110793 w 1460117"/>
              <a:gd name="connsiteY4" fmla="*/ 22494 h 2015550"/>
              <a:gd name="connsiteX5" fmla="*/ 34593 w 1460117"/>
              <a:gd name="connsiteY5" fmla="*/ 283751 h 2015550"/>
              <a:gd name="connsiteX6" fmla="*/ 12822 w 1460117"/>
              <a:gd name="connsiteY6" fmla="*/ 708294 h 2015550"/>
              <a:gd name="connsiteX7" fmla="*/ 230536 w 1460117"/>
              <a:gd name="connsiteY7" fmla="*/ 1056637 h 2015550"/>
              <a:gd name="connsiteX8" fmla="*/ 186993 w 1460117"/>
              <a:gd name="connsiteY8" fmla="*/ 1644466 h 2015550"/>
              <a:gd name="connsiteX9" fmla="*/ 295850 w 1460117"/>
              <a:gd name="connsiteY9" fmla="*/ 1960151 h 2015550"/>
              <a:gd name="connsiteX10" fmla="*/ 546222 w 1460117"/>
              <a:gd name="connsiteY10" fmla="*/ 2014580 h 2015550"/>
              <a:gd name="connsiteX11" fmla="*/ 687736 w 1460117"/>
              <a:gd name="connsiteY11" fmla="*/ 1949266 h 2015550"/>
              <a:gd name="connsiteX12" fmla="*/ 1057850 w 1460117"/>
              <a:gd name="connsiteY12" fmla="*/ 1894837 h 2015550"/>
              <a:gd name="connsiteX13" fmla="*/ 1340879 w 1460117"/>
              <a:gd name="connsiteY13" fmla="*/ 1546494 h 2015550"/>
              <a:gd name="connsiteX14" fmla="*/ 1340879 w 1460117"/>
              <a:gd name="connsiteY14" fmla="*/ 1198151 h 2015550"/>
              <a:gd name="connsiteX15" fmla="*/ 1057850 w 1460117"/>
              <a:gd name="connsiteY15" fmla="*/ 838923 h 2015550"/>
              <a:gd name="connsiteX16" fmla="*/ 1046965 w 1460117"/>
              <a:gd name="connsiteY16" fmla="*/ 632094 h 2015550"/>
              <a:gd name="connsiteX17" fmla="*/ 1177593 w 1460117"/>
              <a:gd name="connsiteY17" fmla="*/ 370837 h 2015550"/>
              <a:gd name="connsiteX18" fmla="*/ 1449736 w 1460117"/>
              <a:gd name="connsiteY18" fmla="*/ 436151 h 2015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1460117" h="2015550">
                <a:moveTo>
                  <a:pt x="1449736" y="436151"/>
                </a:moveTo>
                <a:cubicBezTo>
                  <a:pt x="1475136" y="387165"/>
                  <a:pt x="1460621" y="133166"/>
                  <a:pt x="1329993" y="76923"/>
                </a:cubicBezTo>
                <a:cubicBezTo>
                  <a:pt x="1199365" y="20680"/>
                  <a:pt x="821993" y="107765"/>
                  <a:pt x="665965" y="98694"/>
                </a:cubicBezTo>
                <a:cubicBezTo>
                  <a:pt x="509937" y="89623"/>
                  <a:pt x="486351" y="35194"/>
                  <a:pt x="393822" y="22494"/>
                </a:cubicBezTo>
                <a:cubicBezTo>
                  <a:pt x="301293" y="9794"/>
                  <a:pt x="170664" y="-21049"/>
                  <a:pt x="110793" y="22494"/>
                </a:cubicBezTo>
                <a:cubicBezTo>
                  <a:pt x="50921" y="66037"/>
                  <a:pt x="50921" y="169451"/>
                  <a:pt x="34593" y="283751"/>
                </a:cubicBezTo>
                <a:cubicBezTo>
                  <a:pt x="18264" y="398051"/>
                  <a:pt x="-19835" y="579480"/>
                  <a:pt x="12822" y="708294"/>
                </a:cubicBezTo>
                <a:cubicBezTo>
                  <a:pt x="45479" y="837108"/>
                  <a:pt x="201507" y="900608"/>
                  <a:pt x="230536" y="1056637"/>
                </a:cubicBezTo>
                <a:cubicBezTo>
                  <a:pt x="259565" y="1212666"/>
                  <a:pt x="176107" y="1493880"/>
                  <a:pt x="186993" y="1644466"/>
                </a:cubicBezTo>
                <a:cubicBezTo>
                  <a:pt x="197879" y="1795052"/>
                  <a:pt x="235978" y="1898465"/>
                  <a:pt x="295850" y="1960151"/>
                </a:cubicBezTo>
                <a:cubicBezTo>
                  <a:pt x="355721" y="2021837"/>
                  <a:pt x="480908" y="2016394"/>
                  <a:pt x="546222" y="2014580"/>
                </a:cubicBezTo>
                <a:cubicBezTo>
                  <a:pt x="611536" y="2012766"/>
                  <a:pt x="602465" y="1969223"/>
                  <a:pt x="687736" y="1949266"/>
                </a:cubicBezTo>
                <a:cubicBezTo>
                  <a:pt x="773007" y="1929309"/>
                  <a:pt x="948993" y="1961966"/>
                  <a:pt x="1057850" y="1894837"/>
                </a:cubicBezTo>
                <a:cubicBezTo>
                  <a:pt x="1166707" y="1827708"/>
                  <a:pt x="1293707" y="1662608"/>
                  <a:pt x="1340879" y="1546494"/>
                </a:cubicBezTo>
                <a:cubicBezTo>
                  <a:pt x="1388050" y="1430380"/>
                  <a:pt x="1388050" y="1316080"/>
                  <a:pt x="1340879" y="1198151"/>
                </a:cubicBezTo>
                <a:cubicBezTo>
                  <a:pt x="1293707" y="1080223"/>
                  <a:pt x="1106836" y="933266"/>
                  <a:pt x="1057850" y="838923"/>
                </a:cubicBezTo>
                <a:cubicBezTo>
                  <a:pt x="1008864" y="744580"/>
                  <a:pt x="1027008" y="710108"/>
                  <a:pt x="1046965" y="632094"/>
                </a:cubicBezTo>
                <a:cubicBezTo>
                  <a:pt x="1066922" y="554080"/>
                  <a:pt x="1105022" y="407123"/>
                  <a:pt x="1177593" y="370837"/>
                </a:cubicBezTo>
                <a:cubicBezTo>
                  <a:pt x="1250164" y="334551"/>
                  <a:pt x="1424336" y="485137"/>
                  <a:pt x="1449736" y="436151"/>
                </a:cubicBezTo>
                <a:close/>
              </a:path>
            </a:pathLst>
          </a:custGeom>
          <a:solidFill>
            <a:schemeClr val="accent2">
              <a:alpha val="50000"/>
            </a:schemeClr>
          </a:solidFill>
          <a:ln>
            <a:solidFill>
              <a:schemeClr val="tx1"/>
            </a:solidFill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23" name="矩形 122">
            <a:extLst>
              <a:ext uri="{FF2B5EF4-FFF2-40B4-BE49-F238E27FC236}">
                <a16:creationId xmlns:a16="http://schemas.microsoft.com/office/drawing/2014/main" id="{EB0BC20F-9963-4101-AE47-C155F02A3748}"/>
              </a:ext>
            </a:extLst>
          </p:cNvPr>
          <p:cNvSpPr/>
          <p:nvPr/>
        </p:nvSpPr>
        <p:spPr>
          <a:xfrm>
            <a:off x="6651171" y="3505200"/>
            <a:ext cx="3735945" cy="3156857"/>
          </a:xfrm>
          <a:prstGeom prst="rect">
            <a:avLst/>
          </a:prstGeom>
          <a:noFill/>
          <a:ln w="9525" cap="flat" cmpd="sng" algn="ctr">
            <a:solidFill>
              <a:schemeClr val="accent1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79744681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19703A-82A8-4D6C-90B2-9D6BF87663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Inplement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0C368B4-D461-46EF-8D02-55326FE9C36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根据  </a:t>
            </a:r>
            <a:r>
              <a:rPr lang="en-US" altLang="zh-CN" dirty="0"/>
              <a:t>detectron2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 err="1"/>
              <a:t>tensorMask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正在训练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但是会偶尔 </a:t>
            </a:r>
            <a:r>
              <a:rPr lang="en-US" altLang="zh-CN" dirty="0"/>
              <a:t>loss NAN</a:t>
            </a:r>
            <a:r>
              <a:rPr lang="zh-CN" altLang="en-US" dirty="0"/>
              <a:t> 崩掉  还在</a:t>
            </a:r>
            <a:r>
              <a:rPr lang="en-US" altLang="zh-CN" dirty="0"/>
              <a:t>debug</a:t>
            </a:r>
          </a:p>
        </p:txBody>
      </p:sp>
    </p:spTree>
    <p:extLst>
      <p:ext uri="{BB962C8B-B14F-4D97-AF65-F5344CB8AC3E}">
        <p14:creationId xmlns:p14="http://schemas.microsoft.com/office/powerpoint/2010/main" val="185182957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5F4A8F-A3EE-4694-AD36-217E70C77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Implement detail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0FE62B3-B356-4576-930A-FEAEAE2943E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Backbone:</a:t>
            </a:r>
          </a:p>
          <a:p>
            <a:pPr lvl="1"/>
            <a:r>
              <a:rPr lang="en-US" altLang="zh-CN" dirty="0" err="1"/>
              <a:t>Resnet</a:t>
            </a:r>
            <a:r>
              <a:rPr lang="en-US" altLang="zh-CN" dirty="0"/>
              <a:t> 50 + 3 </a:t>
            </a:r>
            <a:r>
              <a:rPr lang="en-US" altLang="zh-CN" dirty="0" err="1"/>
              <a:t>DCNop</a:t>
            </a:r>
            <a:r>
              <a:rPr lang="en-US" altLang="zh-CN" dirty="0"/>
              <a:t>  </a:t>
            </a:r>
          </a:p>
          <a:p>
            <a:pPr lvl="1"/>
            <a:r>
              <a:rPr lang="en-US" altLang="zh-CN" dirty="0"/>
              <a:t>With points collection op  </a:t>
            </a:r>
            <a:r>
              <a:rPr lang="en-US" altLang="zh-CN" dirty="0">
                <a:sym typeface="Wingdings" panose="05000000000000000000" pitchFamily="2" charset="2"/>
              </a:rPr>
              <a:t> 729 points</a:t>
            </a:r>
          </a:p>
          <a:p>
            <a:pPr lvl="1"/>
            <a:endParaRPr lang="en-US" altLang="zh-CN" dirty="0"/>
          </a:p>
          <a:p>
            <a:pPr lvl="1"/>
            <a:r>
              <a:rPr lang="en-US" altLang="zh-CN"/>
              <a:t>meta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6791310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E6796E0D-9E9A-439A-9A5C-F5D5226B42D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08611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8E4401F-F782-45C7-9CD8-72335AA8F9A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3240752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65FCA235-FA45-4570-9DE6-228727B9EF0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7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08415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56</Words>
  <Application>Microsoft Office PowerPoint</Application>
  <PresentationFormat>宽屏</PresentationFormat>
  <Paragraphs>26</Paragraphs>
  <Slides>11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11</vt:i4>
      </vt:variant>
    </vt:vector>
  </HeadingPairs>
  <TitlesOfParts>
    <vt:vector size="16" baseType="lpstr">
      <vt:lpstr>等线</vt:lpstr>
      <vt:lpstr>等线 Light</vt:lpstr>
      <vt:lpstr>Arial</vt:lpstr>
      <vt:lpstr>Wingdings</vt:lpstr>
      <vt:lpstr>Office 主题​​</vt:lpstr>
      <vt:lpstr>Points collection</vt:lpstr>
      <vt:lpstr>Single shot/stage instance segmentation</vt:lpstr>
      <vt:lpstr>PowerPoint 演示文稿</vt:lpstr>
      <vt:lpstr>PowerPoint 演示文稿</vt:lpstr>
      <vt:lpstr>Inplement</vt:lpstr>
      <vt:lpstr>Implement detail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Points collection</dc:title>
  <dc:creator>李 浩然</dc:creator>
  <cp:lastModifiedBy>李 浩然</cp:lastModifiedBy>
  <cp:revision>13</cp:revision>
  <dcterms:created xsi:type="dcterms:W3CDTF">2020-06-20T04:54:21Z</dcterms:created>
  <dcterms:modified xsi:type="dcterms:W3CDTF">2020-07-25T06:08:09Z</dcterms:modified>
</cp:coreProperties>
</file>

<file path=docProps/thumbnail.jpeg>
</file>